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0" r:id="rId6"/>
    <p:sldId id="301" r:id="rId7"/>
    <p:sldId id="311" r:id="rId8"/>
    <p:sldId id="278" r:id="rId9"/>
    <p:sldId id="279" r:id="rId10"/>
    <p:sldId id="280" r:id="rId11"/>
    <p:sldId id="281" r:id="rId12"/>
    <p:sldId id="303" r:id="rId13"/>
    <p:sldId id="302" r:id="rId14"/>
    <p:sldId id="304" r:id="rId15"/>
    <p:sldId id="282" r:id="rId16"/>
    <p:sldId id="305" r:id="rId17"/>
    <p:sldId id="306" r:id="rId18"/>
    <p:sldId id="308" r:id="rId19"/>
    <p:sldId id="283" r:id="rId20"/>
    <p:sldId id="309" r:id="rId21"/>
    <p:sldId id="284" r:id="rId22"/>
    <p:sldId id="286" r:id="rId23"/>
    <p:sldId id="310" r:id="rId24"/>
    <p:sldId id="287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0168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9446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7864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540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8552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2108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6086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10103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9521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7249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78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 not Quench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Spirit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Quench,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sbevnnumi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sbennumi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=  “extinguish a fire” and in this context, to “suppress or stifle”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 cannot be extinguished, but His work can be suppressed (Acts 7:51)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Spirit’s work in people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multifaceted)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 not Quench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Spirit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Ways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which the Holy Spirit’s work can be suppressed: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801688" lvl="1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Neglect of personal devotions &amp; Bible study. </a:t>
            </a:r>
          </a:p>
          <a:p>
            <a:pPr marL="801688" lvl="1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Heresy &amp; aberration.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801688" lvl="1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Seeking the approval of men instead of God.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8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 not Quench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Spirit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Ways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which the Holy Spirit’s work can be suppressed: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801688" lvl="1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Failure to repent from sin. </a:t>
            </a:r>
          </a:p>
          <a:p>
            <a:pPr marL="801688" lvl="1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Being resistant to the Holy Spirit’s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leading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2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 not Quench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Spirit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 will complete His work (Phil. 1:6), but that may include chastening (Hebrews 12:4-11)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1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 not Despise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Prophecy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Thessalonians 5:20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Prophecy: declarations inspired by God. It can include both forth-telling &amp; fore-telling old or new revelation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despise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ejxouqenevw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exoutheneō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), treat with contempt, as worthless, of no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value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 not Despise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Prophecy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Thessalonians 5:20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did not despise the proclamation of Scriptures (1 Thess. 1:6,9; 2:13) though not diligent as Bereans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churches are failing today primarily because they do have little regard for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Scriptures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 not Despise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Prophecy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Thessalonians 5:20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Apostolic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gifts were operating then, so this includes those giving new revelation from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302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 not Despise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Prophecy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Thessalonians 5:20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could despise prophecy by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90563" lvl="1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Emphasis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philosophy (Col. 2:8),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90563" lvl="1" indent="-40005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greater prestige to speaking in tongues (1 Cor. 14),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90563" lvl="1" indent="-400050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speculation leading to a negative reaction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9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Examine Everything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Carefully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Examine,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dokimavzw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dokimazō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to learn the genuineness of something be examination and testing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Discerning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spirits (1 Cor. 12:10), would help, but the command is to all - 1 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Examine Everything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Carefully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examining doctrine (Acts 17:11; 1 John 4:23) &amp; manner of life (Matt. 7:15-20; 2 Peter 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diligent and wary - test everything and everyone. Even good Bible teachers can err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8428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Hold Fast to that which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5:21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kalovV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kalos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that which is of positive moral quality &amp; therefore valuable. True, right, honorable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fast,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katevcw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katechō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to continue to believe and act in accordance with that belief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Abstain from Every Form of Evil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contrast of opposite responses to what is tested: Hold fast to the good, abstain (hold off) from the evil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appearance,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ei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[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eidos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in this context is every manner / type / kind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Abstain from Every Form of Evil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impossible for the natural man is possible for the Christian walking in the Spirit (Gal. 5:16)</a:t>
            </a:r>
          </a:p>
        </p:txBody>
      </p:sp>
    </p:spTree>
    <p:extLst>
      <p:ext uri="{BB962C8B-B14F-4D97-AF65-F5344CB8AC3E}">
        <p14:creationId xmlns:p14="http://schemas.microsoft.com/office/powerpoint/2010/main" val="3701783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are different because we are converted by the Holy Spirit who indwells &amp; leads us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Commands Regarding Attitude,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Actions  &amp; Living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 the Spirit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1 Thess. 5:16-22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Rejoice Always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Thess. 5:16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Always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pavntote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pantote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), at all times, on every occasion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Happiness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Rejoicing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caivrw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chairó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Rejoice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even when sorrowful (2 Cor. 6:10; Rom. 12:15).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7291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Rejoice Always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-1 Thess. 5:16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0284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Rejoice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even when persecuted (Philippians)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Rejoicing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all circumstances (2 Cor. 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rejoice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dependent upon first receiving God’s grace in salvation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Christ gives you a different perspective and purpose in 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3897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Rejoice Always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-1 Thess. 5:16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0284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can always rejoice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because God is always at work and His promises are always true and will be fulfilled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7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 Without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Ceasing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Without ceasing,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ajdialeivptwV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adialeiptōs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), not failing through lack - don’t fall short in prayer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Prayer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proseuvcomai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proseuchomai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the general term for speaking with God. It has many elements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 Everything Give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Thanks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Giving thanks,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eujcaristevw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eucharisteō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built from the word for grace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cavriV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charis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do not give thanks reveal a heart of self-centeredness and selfishness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everything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pa:V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pas = all / totality of) not for everything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Will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5:18b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three commands are connected and are God’s will, for any command of God is His stated will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786</TotalTime>
  <Words>850</Words>
  <Application>Microsoft Office PowerPoint</Application>
  <PresentationFormat>On-screen Show (4:3)</PresentationFormat>
  <Paragraphs>97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Commands Regarding Attitude, Actions  &amp; Living in the Spirit   1 Thess. 5:16-22</vt:lpstr>
      <vt:lpstr>Rejoice Always 1 Thess. 5:16</vt:lpstr>
      <vt:lpstr>Rejoice Always -1 Thess. 5:16</vt:lpstr>
      <vt:lpstr>Rejoice Always -1 Thess. 5:16</vt:lpstr>
      <vt:lpstr>Pray Without Ceasing 1 Thessalonians 5:17</vt:lpstr>
      <vt:lpstr>In Everything Give Thanks 1 Thessalonians 5:18</vt:lpstr>
      <vt:lpstr>God’s Will  1 Thessalonians 5:18b</vt:lpstr>
      <vt:lpstr>Do not Quench the Spirit 1 Thessalonians 5:19</vt:lpstr>
      <vt:lpstr>Do not Quench the Spirit 1 Thessalonians 5:19</vt:lpstr>
      <vt:lpstr>Do not Quench the Spirit 1 Thessalonians 5:19</vt:lpstr>
      <vt:lpstr>Do not Quench the Spirit 1 Thessalonians 5:19</vt:lpstr>
      <vt:lpstr>Do not Despise Prophecy  1 Thessalonians 5:20</vt:lpstr>
      <vt:lpstr>Do not Despise Prophecy  1 Thessalonians 5:20</vt:lpstr>
      <vt:lpstr>Do not Despise Prophecy  1 Thessalonians 5:20</vt:lpstr>
      <vt:lpstr>Do not Despise Prophecy  1 Thessalonians 5:20</vt:lpstr>
      <vt:lpstr>Examine Everything Carefully 1 Thessalonians 5:21</vt:lpstr>
      <vt:lpstr>Examine Everything Carefully 1 Thessalonians 5:21</vt:lpstr>
      <vt:lpstr>Hold Fast to that which is Good 1 Thessalonians 5:21</vt:lpstr>
      <vt:lpstr>Abstain from Every Form of Evil  1 Thessalonians 5:22</vt:lpstr>
      <vt:lpstr>Abstain from Every Form of Evil  1 Thessalonians 5:22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51</cp:revision>
  <dcterms:modified xsi:type="dcterms:W3CDTF">2021-02-28T13:09:54Z</dcterms:modified>
</cp:coreProperties>
</file>