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6"/>
  </p:notesMasterIdLst>
  <p:sldIdLst>
    <p:sldId id="296" r:id="rId3"/>
    <p:sldId id="299" r:id="rId4"/>
    <p:sldId id="260" r:id="rId5"/>
    <p:sldId id="278" r:id="rId6"/>
    <p:sldId id="280" r:id="rId7"/>
    <p:sldId id="279" r:id="rId8"/>
    <p:sldId id="281" r:id="rId9"/>
    <p:sldId id="282" r:id="rId10"/>
    <p:sldId id="283" r:id="rId11"/>
    <p:sldId id="284" r:id="rId12"/>
    <p:sldId id="286" r:id="rId13"/>
    <p:sldId id="287" r:id="rId14"/>
    <p:sldId id="29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14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Title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Text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Peek In from bottom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Title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Text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Random bars horizontal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faded zoom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Why We Celebrate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 is Risen!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Christians behave differently than the rest of society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Christians love truth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Corporate celebration &amp; worship of God is worth every effort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Find a way to participate in worship &amp; body life with other Christians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665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Dilemma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love sin, but it is bad for you in this life and damns you for eternity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Redefining sin or blaming others does not change God’s judgement of it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Definition of sin: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God’s judgment of sin (James 2:10-11)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The penalty for sin (Ezek. 18:4; Rom. 6:23)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Description of Hell </a:t>
            </a:r>
          </a:p>
          <a:p>
            <a:pPr eaLnBrk="1" hangingPunct="1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Man’s inability to solve his sin problem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We celebrate because Jesus provides a solution to man’s sin dilemma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Solution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How can God be both just and merciful?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Consequence of the sin of Adam &amp; Eve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God makes the first sacrifice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The insufficiency of animal sacrifice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Jesus is the perfect sacrifice as the sinless fully man and fully God who voluntarily paid the price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The necessity of the resurrection - 1 Cor. 15:17-19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What the resurrection proves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Evidence of Jesus’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Resurrection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body was not stolen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Jesus was physically dead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Many credible witness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The radical change in Jesus’ disciples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 for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Present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Matthew 5:6; 5:10-12; 6:33; 11:28-30; 12:50; 28:20; Luke 5:24-25; John 14:13, 21; 15:5, 16; 16:33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 for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Future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5:24; 6:37; 10:27-30; 14:1-3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Corporate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Worship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celebrate what the world does not understand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God is worthy of every effort to worship according to His will which includes corporate worship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We celebrate because Jesus conquered sin &amp; death and rose from the dead proving His claims &amp; 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741</TotalTime>
  <Words>194</Words>
  <Application>Microsoft Office PowerPoint</Application>
  <PresentationFormat>On-screen Show (4:3)</PresentationFormat>
  <Paragraphs>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Why We Celebrate  Selected Scriptures</vt:lpstr>
      <vt:lpstr>Man’s Dilemma</vt:lpstr>
      <vt:lpstr>God’s Solution</vt:lpstr>
      <vt:lpstr>The Evidence of Jesus’ Resurrection</vt:lpstr>
      <vt:lpstr>Hope for the Present</vt:lpstr>
      <vt:lpstr>Hope for the Future</vt:lpstr>
      <vt:lpstr>Corporate Worship</vt:lpstr>
      <vt:lpstr>Title Text</vt:lpstr>
      <vt:lpstr>Title Text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47</cp:revision>
  <dcterms:modified xsi:type="dcterms:W3CDTF">2021-04-04T10:20:46Z</dcterms:modified>
</cp:coreProperties>
</file>