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0"/>
  </p:notesMasterIdLst>
  <p:sldIdLst>
    <p:sldId id="296" r:id="rId3"/>
    <p:sldId id="299" r:id="rId4"/>
    <p:sldId id="260" r:id="rId5"/>
    <p:sldId id="278" r:id="rId6"/>
    <p:sldId id="300" r:id="rId7"/>
    <p:sldId id="279" r:id="rId8"/>
    <p:sldId id="301" r:id="rId9"/>
    <p:sldId id="303" r:id="rId10"/>
    <p:sldId id="302" r:id="rId11"/>
    <p:sldId id="280" r:id="rId12"/>
    <p:sldId id="304" r:id="rId13"/>
    <p:sldId id="281" r:id="rId14"/>
    <p:sldId id="282" r:id="rId15"/>
    <p:sldId id="283" r:id="rId16"/>
    <p:sldId id="305" r:id="rId17"/>
    <p:sldId id="287" r:id="rId18"/>
    <p:sldId id="29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9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5170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7030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1458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717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4893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8487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Command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Thessalonians 3:10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Anyone who will not work should not eat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rise of socialism and liberal Christianity has resulted many “Christians” ignoring this command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charity used to require and provide work for people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Command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Thessalonians 3:10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Socialism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all its forms eventually fails - you run out of the stolen money &amp; workers lose incentive to work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command concerns those unwilling to work, not those who legitimately cannot work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62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Correction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Idle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3:11-12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Those not working at what they should have been doing were busy working at what they should not be doing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third command is forceful: Work quietly and earn their own bread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Encouragement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Faithful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3:13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is frustrating to work hard yet have to deal with people who do not work yet have high expectations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Galatians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6:9 / 1 Cor. 15:58 - we will reap the reward if we are not weary in well doing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Admonishment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Disobedient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3:14-15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consequences escalate for those that will not obey Paul’s instructions here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Exclusion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church fellowship escalates to no personal interaction except to be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admonished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Admonishment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Disobedient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3:14-15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is a God of reconciliation and restoration and that is the goal of any admonition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984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Successful human economic systems are the product of Biblical principles including a godly work ethic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fall into the traps of socialism are to be educated, reminded and rebuked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provide yourself &amp; those in need and to glorify the Lord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Discipline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Disorderly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3:6-15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Various work ethics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Consequences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a lack of a good work ethic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Privilege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: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Thessalonians 3:6-15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Avoid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Unruly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Reasons some may not have worked: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command: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Aloof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stevllw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stellō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“keep away” / “withdraw”  - to “purposely avoid association with someone.”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precaution against others joining their bad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example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Avoid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Unruly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every brother walking” = current manner of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Unruly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ajtaktwV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atakōs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someone that has “sets himself outside the necessary &amp; given order”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Tradition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what Paul &amp; the missionaries taught them in word, by letter and by example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40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Examples of a Proper Work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Ethic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3:7-9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Ought = necessary / compelled to follow their example / mimic them (1 Thess. 1:6-9)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the missionaries were the opposite of irresponsible people he was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rebuking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Examples of a Proper Work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Ethic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3:7-9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Labor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hard work / toil.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Hardship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unusual exertion of energy &amp; effort - 1 Thess. 2:9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Purpose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not to lay a burden on any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736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Examples of a Proper Work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Ethic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3:7-9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had authority to earn his living from them: 1 Cor. 9:3-14; Matt. 10; Gal. 6:6; 1 Tim. 5:17-18;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did not exercise their right to avoid hindering the gospel &amp; offer gospel without charge (1 Cor. 9:9, 18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477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Examples of a Proper Work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Ethic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3:7-9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set themselves up to be a model to them to imitate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missionaries were a stark contrast to the pagan priests who exploited 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290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767</TotalTime>
  <Words>609</Words>
  <Application>Microsoft Office PowerPoint</Application>
  <PresentationFormat>On-screen Show (4:3)</PresentationFormat>
  <Paragraphs>74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Discipline of the Disorderly 2 Thessalonians 3:6-15</vt:lpstr>
      <vt:lpstr>Avoid the Unruly 2 Thessalonians 3:6</vt:lpstr>
      <vt:lpstr>Avoid the Unruly 2 Thessalonians 3:6</vt:lpstr>
      <vt:lpstr>Examples of a Proper Work Ethic 2 Thessalonians 3:7-9</vt:lpstr>
      <vt:lpstr>Examples of a Proper Work Ethic 2 Thessalonians 3:7-9</vt:lpstr>
      <vt:lpstr>Examples of a Proper Work Ethic 2 Thessalonians 3:7-9</vt:lpstr>
      <vt:lpstr>Examples of a Proper Work Ethic 2 Thessalonians 3:7-9</vt:lpstr>
      <vt:lpstr>The Command 2 Thessalonians 3:10</vt:lpstr>
      <vt:lpstr>The Command 2 Thessalonians 3:10</vt:lpstr>
      <vt:lpstr>Correction of the Idle 2 Thessalonians 3:11-12</vt:lpstr>
      <vt:lpstr>Encouragement of the Faithful 1 Thessalonians 3:13</vt:lpstr>
      <vt:lpstr>Admonishment of the Disobedient 2 Thessalonians 3:14-15</vt:lpstr>
      <vt:lpstr>Admonishment of the Disobedient 2 Thessalonians 3:14-15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49</cp:revision>
  <dcterms:modified xsi:type="dcterms:W3CDTF">2021-07-25T12:57:31Z</dcterms:modified>
</cp:coreProperties>
</file>