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8"/>
  </p:notesMasterIdLst>
  <p:sldIdLst>
    <p:sldId id="296" r:id="rId3"/>
    <p:sldId id="299" r:id="rId4"/>
    <p:sldId id="260" r:id="rId5"/>
    <p:sldId id="278" r:id="rId6"/>
    <p:sldId id="300" r:id="rId7"/>
    <p:sldId id="301" r:id="rId8"/>
    <p:sldId id="279" r:id="rId9"/>
    <p:sldId id="303" r:id="rId10"/>
    <p:sldId id="280" r:id="rId11"/>
    <p:sldId id="302" r:id="rId12"/>
    <p:sldId id="304" r:id="rId13"/>
    <p:sldId id="281" r:id="rId14"/>
    <p:sldId id="305" r:id="rId15"/>
    <p:sldId id="282" r:id="rId16"/>
    <p:sldId id="306" r:id="rId17"/>
    <p:sldId id="307" r:id="rId18"/>
    <p:sldId id="283" r:id="rId19"/>
    <p:sldId id="308" r:id="rId20"/>
    <p:sldId id="309" r:id="rId21"/>
    <p:sldId id="284" r:id="rId22"/>
    <p:sldId id="310" r:id="rId23"/>
    <p:sldId id="286" r:id="rId24"/>
    <p:sldId id="311" r:id="rId25"/>
    <p:sldId id="287" r:id="rId26"/>
    <p:sldId id="29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162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222C0C1-BA29-4E8F-B34F-70C124C37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7947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8EF9A0F-BDE7-4D47-B5CB-49216DEA9AC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0365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341995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7684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5727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28D9F4-24B7-4F37-8B2B-5CD08CC9AD62}" type="slidenum">
              <a:rPr lang="en-US" altLang="en-US">
                <a:solidFill>
                  <a:srgbClr val="000000"/>
                </a:solidFill>
              </a:rPr>
              <a:pPr/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28321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07422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58059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C9FC20C-68AB-485F-955A-4E1BD86E42ED}" type="slidenum">
              <a:rPr lang="en-US" altLang="en-US">
                <a:solidFill>
                  <a:srgbClr val="000000"/>
                </a:solidFill>
              </a:rPr>
              <a:pPr/>
              <a:t>16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31362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97480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>
                <a:solidFill>
                  <a:srgbClr val="000000"/>
                </a:solidFill>
              </a:rPr>
              <a:pPr/>
              <a:t>18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3649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C58A5EE-AD44-4365-86CE-AC45D0096F2E}" type="slidenum">
              <a:rPr lang="en-US" altLang="en-US">
                <a:solidFill>
                  <a:srgbClr val="000000"/>
                </a:solidFill>
              </a:rPr>
              <a:pPr/>
              <a:t>19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7098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D716B56-2563-4563-96AA-01F1E6F78E77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1BC9B80D-EAA0-4F4A-8374-05C536C059AC}" type="slidenum">
              <a:rPr lang="en-US" altLang="en-US" sz="1200">
                <a:solidFill>
                  <a:srgbClr val="000000"/>
                </a:solidFill>
              </a:rPr>
              <a:pPr algn="r"/>
              <a:t>2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9273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676725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A2D243-75D1-4D93-96D3-25DCF513F713}" type="slidenum">
              <a:rPr lang="en-US" altLang="en-US">
                <a:solidFill>
                  <a:srgbClr val="000000"/>
                </a:solidFill>
              </a:rPr>
              <a:pPr/>
              <a:t>21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486363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951F7B-7EBD-49F8-A5E0-3761427245C6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119159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E951F7B-7EBD-49F8-A5E0-3761427245C6}" type="slidenum">
              <a:rPr lang="en-US" altLang="en-US">
                <a:solidFill>
                  <a:srgbClr val="000000"/>
                </a:solidFill>
              </a:rPr>
              <a:pPr/>
              <a:t>23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749488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B142DC4-2D22-46D1-A456-8F1F34605A44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34188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8E2FC34-64C0-4807-BBF7-8A37F4457245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7616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2DEB34E-EEA8-445B-908C-B693D53C79D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6726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0168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24D4AF-464C-4F49-A3CB-8AE77D8FC69D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5384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706300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1718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803ED6-D2C2-46F5-AEB2-7468D3E7C6CB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68118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E11D933-2153-4F0F-9BBB-FEC700A69927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02182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25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9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C398B9-F768-484A-B7AA-DDB0FD626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830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670B39-031D-425B-8194-01DAB1FB2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8634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A15C1C-ACC7-4286-953D-4CE14A10AC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873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19BC8-EEE4-48B4-9F1E-AAB453C55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7118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456DF-48AC-45D0-A5CF-50DD97B58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2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6995C4-6AE0-4D1C-9466-39D610DA28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0829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72326-C58A-437E-8A43-60426589F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6050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BFE6-F9F3-485D-9D3B-80279084BC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67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281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64950-DF60-4497-A383-86CD43026A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9711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2944F-EDD1-476D-A583-95322C4359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503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4CE9E-7474-4633-82CD-EEDFA046B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104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586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56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6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468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456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6D93599E-1AFF-4F02-A3AA-A817185BFB6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Sins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Defiance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greater the defiance, the greater the danger.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Pharaoh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hardened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heart 6 times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then the Lord hardened it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David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knew about and saw the willful sin of Saul - 1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Samuel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13; 15; 16-28. Saul is the negative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108756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Sins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Defiance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David’s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response to being confronted / convicted  is the proper example -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		2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Samuel 12; 24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Willful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transgression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God’s commands is serious. Repent, accept responsibility, pursue holiness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90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Guilt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Overcoming sins of ignorance is a normal part of Christian life - Learn God’s word &amp; its application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defiance should not be part of Christian life - but they are overcome with humble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repentance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Guilt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Resist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sin with maximum effort and be thankful for God’s chastening when you fail - Hebrews 12:4-11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Holy Spirit pricks the heart and convicts the conscience causing a sense of guilt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08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959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Fact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Guilt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fact of guilt is the condition of having breached a required conduct - whether you sense it or not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Recognizing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fact of guilt is the first step toward repentance - both for salvation &amp; in the Christian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walk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959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Fact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Guilt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Ignorance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sin does not lessen the fact of guilt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licentious tend to either ignore or reject the commands of God in order to do what they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want</a:t>
            </a:r>
          </a:p>
        </p:txBody>
      </p:sp>
    </p:spTree>
    <p:extLst>
      <p:ext uri="{BB962C8B-B14F-4D97-AF65-F5344CB8AC3E}">
        <p14:creationId xmlns:p14="http://schemas.microsoft.com/office/powerpoint/2010/main" val="32268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959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Fact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Guilt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with hardened hearts will not feel guilty even when suffering for their sin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Timothy 4:1-2 - a seared conscience is marked by yielding to deceitful spirits &amp; doctrine of demons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586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7620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Sense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Guilt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53308"/>
            <a:ext cx="9144000" cy="61046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sense of guilt is the emotion of feeling you have done wrong or failed in an obligation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properly functioning conscience will bring a sense of guilt especially if it has been trained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godliness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7620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Sense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Guilt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53308"/>
            <a:ext cx="9144000" cy="61046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to strive to have a good, clear conscience before God &amp; men - Acts 24:16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Holy Spirit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convicts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sin, righteousness &amp; judgment (John 16:8-11) which will bring a sense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guilt</a:t>
            </a:r>
          </a:p>
        </p:txBody>
      </p:sp>
    </p:spTree>
    <p:extLst>
      <p:ext uri="{BB962C8B-B14F-4D97-AF65-F5344CB8AC3E}">
        <p14:creationId xmlns:p14="http://schemas.microsoft.com/office/powerpoint/2010/main" val="3781980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7620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Sense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Guilt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53308"/>
            <a:ext cx="9144000" cy="61046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word brings knowledge of truth revealing sins of ignorance which then brings a sense of guilt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ministry of the body of Christ will bring a sense of guilt in the efforts to edify &amp; mature one another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69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071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Sense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Guilt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7823"/>
            <a:ext cx="9144000" cy="616017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Misplaced guilt is having a sense of guilt by attributing it to the wrong source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improperly trained conscience can bring a sense of guilt over things that do not violate God’s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standards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071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Sense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Guilt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7823"/>
            <a:ext cx="9144000" cy="616017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prohibitive conscience fears doing something wrong &amp; usually blames self when bad things happen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Drawing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near to God to know Him &amp; His will corrects misplaced guilt &amp; an improperly trained conscience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03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Forgiveness of Sin &amp; Peace with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Being justified by faith, we have peace with God through our Lord Jesus Christ (Rom. 5:1)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Forgiveness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sin &amp; peace with God come as a gift from Him - they cannot be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earned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Forgiveness of Sin &amp; Peace with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walk is one of continuing growth &amp; sin that is dealt with by confession - 1 John 1:9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Our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is gracious to forgive those who confess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Psalm 32:5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. . .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And you forgave the guilt of my sin.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Psalm 66:16-20 -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. . . But certainly God has heard . . . Who has not turned away from my prayer Nor His lovingkindness from me.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 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Dealing with Sin and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Guilt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071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Sins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Ignorance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Sin is missing the mark of God’s perfect standard. Ignorance is simply lacking awareness - it is not knowing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1 - God has placed into man and displays in Creation a certain knowledge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Himself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071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Sins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Ignorance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2 - God has written into the heart of man some knowledge of His law in their hearts / conscience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3 - God’s Law reveals specifics about His commands that guide the blind &amp; give light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all start out ignorant and gain knowledge as we grow &amp; mature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23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83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Sins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Ignorance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Christian life begins when an ignorant sinner becomes aware of Christ to repent and believe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respond to sins of ignorance by repentance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- become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aware, confess, gain forgiveness, walk a new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way</a:t>
            </a:r>
          </a:p>
        </p:txBody>
      </p:sp>
    </p:spTree>
    <p:extLst>
      <p:ext uri="{BB962C8B-B14F-4D97-AF65-F5344CB8AC3E}">
        <p14:creationId xmlns:p14="http://schemas.microsoft.com/office/powerpoint/2010/main" val="898258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83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Sins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Ignorance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Genesis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20:1-8. The example of Abimelech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23:1-5. The example of Paul before the Sanhedrin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Psalm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139:23-24; Psalm 26:2; Psalm 19:12 - we seek God to reveal sins that are hidden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83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Sins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Ignorance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neither anxious nor complacent about sins of ignorance.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Seek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Lord &amp; repent as you become aware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72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Sins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Defiance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Presumptuous sin = someone whose insolence / arrogance / pride leads them to knowingly &amp; willingly sin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Defiant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sin is intentional and can have very severe consequences -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Num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15:28-29; Heb.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10:26-27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814</TotalTime>
  <Words>897</Words>
  <Application>Microsoft Office PowerPoint</Application>
  <PresentationFormat>On-screen Show (4:3)</PresentationFormat>
  <Paragraphs>99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Dealing with Sin and Guilt Selected Scriptures</vt:lpstr>
      <vt:lpstr>Sins of Ignorance</vt:lpstr>
      <vt:lpstr>Sins of Ignorance</vt:lpstr>
      <vt:lpstr>Sins of Ignorance</vt:lpstr>
      <vt:lpstr>Sins of Ignorance</vt:lpstr>
      <vt:lpstr>Sins of Ignorance</vt:lpstr>
      <vt:lpstr>Sins of Defiance</vt:lpstr>
      <vt:lpstr>Sins of Defiance</vt:lpstr>
      <vt:lpstr>Sins of Defiance</vt:lpstr>
      <vt:lpstr>Guilt</vt:lpstr>
      <vt:lpstr>Guilt</vt:lpstr>
      <vt:lpstr>The Fact of Guilt</vt:lpstr>
      <vt:lpstr>The Fact of Guilt</vt:lpstr>
      <vt:lpstr>The Fact of Guilt</vt:lpstr>
      <vt:lpstr>The Sense of Guilt</vt:lpstr>
      <vt:lpstr>The Sense of Guilt</vt:lpstr>
      <vt:lpstr>The Sense of Guilt</vt:lpstr>
      <vt:lpstr>The Sense of Guilt</vt:lpstr>
      <vt:lpstr>The Sense of Guilt</vt:lpstr>
      <vt:lpstr>Forgiveness of Sin &amp; Peace with God</vt:lpstr>
      <vt:lpstr>Forgiveness of Sin &amp; Peace with God</vt:lpstr>
      <vt:lpstr>PowerPoint Presentation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 Harris</cp:lastModifiedBy>
  <cp:revision>53</cp:revision>
  <dcterms:modified xsi:type="dcterms:W3CDTF">2021-08-08T01:14:04Z</dcterms:modified>
</cp:coreProperties>
</file>