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2"/>
  </p:notesMasterIdLst>
  <p:sldIdLst>
    <p:sldId id="296" r:id="rId3"/>
    <p:sldId id="299" r:id="rId4"/>
    <p:sldId id="260" r:id="rId5"/>
    <p:sldId id="278" r:id="rId6"/>
    <p:sldId id="301" r:id="rId7"/>
    <p:sldId id="302" r:id="rId8"/>
    <p:sldId id="304" r:id="rId9"/>
    <p:sldId id="303" r:id="rId10"/>
    <p:sldId id="279" r:id="rId11"/>
    <p:sldId id="280" r:id="rId12"/>
    <p:sldId id="281" r:id="rId13"/>
    <p:sldId id="305" r:id="rId14"/>
    <p:sldId id="282" r:id="rId15"/>
    <p:sldId id="283" r:id="rId16"/>
    <p:sldId id="284" r:id="rId17"/>
    <p:sldId id="300" r:id="rId18"/>
    <p:sldId id="286" r:id="rId19"/>
    <p:sldId id="287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8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2401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01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3469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74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7310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1476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Endurance for Favor with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Credit,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klevoV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kleos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good reputation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honor – no credit for suffering justly for sin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Honor &amp; reward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suffering for righteousness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1:6-7; 3:17-18; 4:19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5:10-12; John 15:18-21; 3:17-21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Example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2:21-23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our calling - Romans 8:28-29; Phil. 1:6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example,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uJpogrammovV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hupogrammos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“to write under” - to imitate Jesus’ manner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Example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2:21-23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response due to trusting God who judges righteously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bring sinners to justice  - 2 Peter 2:9; Psalm 73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satisfied God’s justice so that sinners can be forgiven and made righteous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53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Responses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Workplace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are not a slave so you can: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Take advantage of employment laws to seek redress for grievances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Quitting a job is always an option even if unpleasant and disruptive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Work to Adorn the Doctrine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Titus 2:9–10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attitude and behavior at work will be a reflection of your understanding of and submission to the teachings of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Work as a Slave of Christ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6:5–9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simple truth that applies to Christian employees and employers alike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Work Heartily for the 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Colossians 3:22–25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encompasses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strong inner drive to work in this manner as compared to just going through the motions and putting in your time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0083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Respectful &amp; Work Harder for 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Christian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Timothy 6:1–3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not treat a boss with less respect because he is also a Christian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 with even greater diligence for a Christian boss because it benefits a beloved fellow believer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whatever position you have in life or in the work place, live according to your identity in Jesus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people you interact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 should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recognize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living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Submission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Workplace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2:18-23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Parental Identity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Identity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who you are and where you fit into God’s world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Identity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for the Lord’s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Sake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primary allegiance is to God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2:18–23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Masters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2:18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Servant =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oijkevthV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oiketās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“inmate of a house,” “house slave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Master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despovthV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despotās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“owner,” “possessor,” “the lord of the house,” “despot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Masters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2:18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 Slavery ~ 60 million – from heaven labor to skilled services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Slaves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property – they were “things” without any rights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Slaves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were treated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well – care for an investment, endeared to the family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4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Masters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2:18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Modern slavery – not legal, but still exists even in U.S. A.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&amp; gentle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master – easy to serve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crooked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master – difficult to serve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Non-Christian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value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systems – rebellion, revenge, minimal work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9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Masters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2:18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values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motivations – the glory of God – active compliance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Biblical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teaching about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slavery –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Mosaic law allowed but restricted it.</a:t>
            </a:r>
          </a:p>
          <a:p>
            <a:pPr marL="687388" lvl="1" indent="-396875"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Unimportant compared to identity in Christ (1 Cor. 7:21-22)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7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Masters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2:18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Philemon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Onesiumus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– brothers in Christ, but still master &amp; slave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Boundaries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human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authority – you must respectfully refuse to participate in any sin regardless of any threat or enticement by your employer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9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Endurance for Conscience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Sake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2:19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act of grace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Bearing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up,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uJpofervw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hupopherō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continue to put up with, endure despite suffering (mental pain)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conscience mindful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– brings righteousness &amp; peace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791</TotalTime>
  <Words>664</Words>
  <Application>Microsoft Office PowerPoint</Application>
  <PresentationFormat>On-screen Show (4:3)</PresentationFormat>
  <Paragraphs>85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Submission in the Workplace 1 Peter 2:18-23</vt:lpstr>
      <vt:lpstr>Slaves &amp; Masters 1 Peter 2:18 </vt:lpstr>
      <vt:lpstr>Slaves &amp; Masters 1 Peter 2:18 </vt:lpstr>
      <vt:lpstr>Slaves &amp; Masters 1 Peter 2:18 </vt:lpstr>
      <vt:lpstr>Slaves &amp; Masters 1 Peter 2:18 </vt:lpstr>
      <vt:lpstr>Slaves &amp; Masters 1 Peter 2:18 </vt:lpstr>
      <vt:lpstr>Endurance for Conscience Sake 1 Peter 2:19</vt:lpstr>
      <vt:lpstr>Endurance for Favor with God 1 Peter 2:20</vt:lpstr>
      <vt:lpstr>The Example of Jesus 1 Peter 2:21-23</vt:lpstr>
      <vt:lpstr>The Example of Jesus 1 Peter 2:21-23</vt:lpstr>
      <vt:lpstr>Practical Responses in the Workplace</vt:lpstr>
      <vt:lpstr>Work to Adorn the Doctrine of God Titus 2:9–10</vt:lpstr>
      <vt:lpstr>Work as a Slave of Christ Ephesians 6:5–9</vt:lpstr>
      <vt:lpstr>Work Heartily for the Lord Colossians 3:22–25</vt:lpstr>
      <vt:lpstr>Be Respectful &amp; Work Harder for a Christian - 1 Timothy 6:1–3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2022-12-18T02:31:47Z</dcterms:modified>
</cp:coreProperties>
</file>