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1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302" r:id="rId10"/>
    <p:sldId id="303" r:id="rId11"/>
    <p:sldId id="280" r:id="rId12"/>
    <p:sldId id="304" r:id="rId13"/>
    <p:sldId id="281" r:id="rId14"/>
    <p:sldId id="305" r:id="rId15"/>
    <p:sldId id="306" r:id="rId16"/>
    <p:sldId id="282" r:id="rId17"/>
    <p:sldId id="307" r:id="rId18"/>
    <p:sldId id="308" r:id="rId19"/>
    <p:sldId id="309" r:id="rId20"/>
    <p:sldId id="283" r:id="rId21"/>
    <p:sldId id="310" r:id="rId22"/>
    <p:sldId id="311" r:id="rId23"/>
    <p:sldId id="312" r:id="rId24"/>
    <p:sldId id="284" r:id="rId25"/>
    <p:sldId id="313" r:id="rId26"/>
    <p:sldId id="314" r:id="rId27"/>
    <p:sldId id="287" r:id="rId28"/>
    <p:sldId id="315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7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58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6054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1834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6804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3815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738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2964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48338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9288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13513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62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4330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70652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3743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232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1082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155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Moses 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145:4 &amp; other scriptures - each generation is to declare the Lord to the next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6:1-3 - the purpose of the Law in receiving God’s blessings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favor can only be received as a gift of His grace - His law explained how to live in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Moses 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6:5-9 - the Shema - how to know God and experience His blessings generation after generation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only teach others to love God if you love Him yourself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Diligence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required to teach children about the Lord and His commandments - it is a continual effort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86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Moses on Parenting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commandments, their implications &amp; how to apply them must be taught at every opportunity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responsibility belongs to the parents - the church can only augment &amp; encourage what you 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daily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Moses on Parenting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example is a major aspect of how you teach - does your life reflect godliness? (Ps 15, Prov. 31; etc.)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life is about direction, not perfection. Are you becoming more like Christ?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8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Moses on Parenting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your example as a husband or wife? You can’t be a better parent than you are a spouse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the Holy Spirit is primary - your example is teaching your children what they should be like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7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Parenting - Obedience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6:1-3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requires children to obey their parents - that is the first principle of active parenting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do not require obedience from your children, you are teaching them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Parenting - Obedience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6:1-3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 will obey you when you require it - why then require it later than the first time?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Obedience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be right away - delayed obedience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disobedience</a:t>
            </a:r>
          </a:p>
        </p:txBody>
      </p:sp>
    </p:spTree>
    <p:extLst>
      <p:ext uri="{BB962C8B-B14F-4D97-AF65-F5344CB8AC3E}">
        <p14:creationId xmlns:p14="http://schemas.microsoft.com/office/powerpoint/2010/main" val="167101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Parenting - Obedience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6:1-3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Obedient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behavior is easy, attitude is more difficult but also required - no grumbling, complaining, whining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Obedience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school master that gives the child the skills to pursue both Godliness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success</a:t>
            </a:r>
          </a:p>
        </p:txBody>
      </p:sp>
    </p:spTree>
    <p:extLst>
      <p:ext uri="{BB962C8B-B14F-4D97-AF65-F5344CB8AC3E}">
        <p14:creationId xmlns:p14="http://schemas.microsoft.com/office/powerpoint/2010/main" val="23875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Parenting - Obedience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6:1-3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 or 13, obedience should have turned into submission and that as primarily to the 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 on Parenting - Responsibility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Parental Responsibility:	addressed 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“fathers”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the head of the home - mom is also to be obeyed 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provoke your children to anger”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 reference to improper parenting practices that prod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 on Parenting - Responsibility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Your example: Proverbs 22:24-25 - angry parents teach their children to be angry by their example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Abuse: Physical and verbal. Prov. 30:33; 15:1 - this is contrary to the fruit of the spirit (Gal. 5:22-23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187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 on Parenting - Responsibility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2763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Inconsistency - children have to keep guessing at what is required</a:t>
            </a:r>
          </a:p>
          <a:p>
            <a:pPr marL="512763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Parental Selfishness - Children are extraneous or an intrusion into the parent’s world - unloved children</a:t>
            </a:r>
          </a:p>
          <a:p>
            <a:pPr marL="512763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Favoritism - examples: Isaac with Jacob &amp; Esau; Jacob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136688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 on Parenting - Responsibility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2763" indent="-457200" eaLnBrk="1" hangingPunct="1">
              <a:buNone/>
              <a:tabLst>
                <a:tab pos="555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Excessive Expectations &amp; Discouragement - demanding more than the child is capable &amp; then castigate</a:t>
            </a:r>
          </a:p>
          <a:p>
            <a:pPr marL="512763" indent="-457200" eaLnBrk="1" hangingPunct="1">
              <a:buNone/>
              <a:tabLst>
                <a:tab pos="555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Using affection to manipulate - a cruel practice that leaves children uncertain if they are loved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5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on Parenting - Responsibility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6:4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“bring them up in the discipline and instruction of the Lord”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an ongoing action like feeding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Nurture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\ Discipline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paideiva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paideia) refers to training - the education of a child in all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aspects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on Parenting - Responsibility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6:4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Admonition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\ Instruction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nouqesiva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nouthesia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 - greater stress on the mental aspects of teaching truth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Exemplified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the book of Proverbs 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Lord,”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parents’ primary task is the same as Moses to the children of Israel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</a:t>
            </a:r>
          </a:p>
        </p:txBody>
      </p:sp>
    </p:spTree>
    <p:extLst>
      <p:ext uri="{BB962C8B-B14F-4D97-AF65-F5344CB8AC3E}">
        <p14:creationId xmlns:p14="http://schemas.microsoft.com/office/powerpoint/2010/main" val="287448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 on Parenting - Responsibility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6:4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word of God (2 Tim. 3:17) parents are to teach, reprove, correct &amp; instruct in righteousness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5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 responsibility or privilege you will ever have greater than raising your children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raise children to know &amp; walk with God, be responsible adults, &amp; repeat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process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changes you. No parent is perfect, so expect to learn &amp; grow alongside your 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685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The Role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1 – 3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created man according to His own will for His own purposes - your quest is know Him &amp; His will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responsibility was to be God’s regent on the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fashioned Eve &amp; established marriage to enable man to full the mandates given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1 – 3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Eve had a perfect complementary relationship though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“naked”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mentally, emotionally &amp; physically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destroyed the perfection that had been and gave marriage additional purposes in the battle against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</a:t>
            </a:r>
          </a:p>
        </p:txBody>
      </p:sp>
    </p:spTree>
    <p:extLst>
      <p:ext uri="{BB962C8B-B14F-4D97-AF65-F5344CB8AC3E}">
        <p14:creationId xmlns:p14="http://schemas.microsoft.com/office/powerpoint/2010/main" val="315085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1 – 3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foundational purpose of marriage was to  “be fruitful and multiply and fill the earth.”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 parenting requires pursuing God’s purposes &amp; design as delineated in His many commands about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42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 –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raise children successfully, you need to know God and His word and strive to obey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want their children to be successful, but success defined in any way other than God’s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failure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 –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man: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walk with God, keep the garden, fulfill the mandates, leave &amp; cleave, be fruitful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curse of sin made parenting difficult &amp; compounded it with every child being a natural born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sinner</a:t>
            </a:r>
          </a:p>
        </p:txBody>
      </p:sp>
    </p:spTree>
    <p:extLst>
      <p:ext uri="{BB962C8B-B14F-4D97-AF65-F5344CB8AC3E}">
        <p14:creationId xmlns:p14="http://schemas.microsoft.com/office/powerpoint/2010/main" val="23721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 –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raise their children to know &amp; walk with God, be responsible adults who repeat the process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2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812</TotalTime>
  <Words>1024</Words>
  <Application>Microsoft Office PowerPoint</Application>
  <PresentationFormat>On-screen Show (4:3)</PresentationFormat>
  <Paragraphs>110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The Role of Parents Selected Scriptures</vt:lpstr>
      <vt:lpstr>The Foundation Genesis 1 – 3 </vt:lpstr>
      <vt:lpstr>The Foundation Genesis 1 – 3 </vt:lpstr>
      <vt:lpstr>The Foundation Genesis 1 – 3 </vt:lpstr>
      <vt:lpstr>The Foundation Genesis 1 – 3</vt:lpstr>
      <vt:lpstr>The Foundation Genesis 1 – 3</vt:lpstr>
      <vt:lpstr>The Foundation Genesis 1 – 3</vt:lpstr>
      <vt:lpstr>Moses on Parenting Deuteronomy 6:1-9</vt:lpstr>
      <vt:lpstr>Moses on Parenting Deuteronomy 6:1-9</vt:lpstr>
      <vt:lpstr>Moses on Parenting Deuteronomy 6:1-9</vt:lpstr>
      <vt:lpstr>Moses on Parenting Deuteronomy 6:1-9</vt:lpstr>
      <vt:lpstr>Moses on Parenting Deuteronomy 6:1-9</vt:lpstr>
      <vt:lpstr>Paul on Parenting - Obedience Ephesians 6:1-3</vt:lpstr>
      <vt:lpstr>Paul on Parenting - Obedience Ephesians 6:1-3</vt:lpstr>
      <vt:lpstr>Paul on Parenting - Obedience Ephesians 6:1-3</vt:lpstr>
      <vt:lpstr>Paul on Parenting - Obedience Ephesians 6:1-3</vt:lpstr>
      <vt:lpstr>Paul on Parenting - Responsibility Ephesians 6:4</vt:lpstr>
      <vt:lpstr>Paul on Parenting - Responsibility Ephesians 6:4</vt:lpstr>
      <vt:lpstr>Paul on Parenting - Responsibility Ephesians 6:4</vt:lpstr>
      <vt:lpstr>Paul on Parenting - Responsibility Ephesians 6:4</vt:lpstr>
      <vt:lpstr>Paul on Parenting - Responsibility Ephesians 6:4</vt:lpstr>
      <vt:lpstr>Paul on Parenting - Responsibility Ephesians 6:4</vt:lpstr>
      <vt:lpstr>Paul on Parenting - Responsibility Ephesians 6:4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2024-07-06T23:22:15Z</dcterms:modified>
</cp:coreProperties>
</file>