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31"/>
  </p:notesMasterIdLst>
  <p:sldIdLst>
    <p:sldId id="296" r:id="rId4"/>
    <p:sldId id="299" r:id="rId5"/>
    <p:sldId id="260" r:id="rId6"/>
    <p:sldId id="301" r:id="rId7"/>
    <p:sldId id="302" r:id="rId8"/>
    <p:sldId id="303" r:id="rId9"/>
    <p:sldId id="304" r:id="rId10"/>
    <p:sldId id="278" r:id="rId11"/>
    <p:sldId id="279" r:id="rId12"/>
    <p:sldId id="305" r:id="rId13"/>
    <p:sldId id="306" r:id="rId14"/>
    <p:sldId id="307" r:id="rId15"/>
    <p:sldId id="308" r:id="rId16"/>
    <p:sldId id="280" r:id="rId17"/>
    <p:sldId id="309" r:id="rId18"/>
    <p:sldId id="310" r:id="rId19"/>
    <p:sldId id="281" r:id="rId20"/>
    <p:sldId id="311" r:id="rId21"/>
    <p:sldId id="312" r:id="rId22"/>
    <p:sldId id="282" r:id="rId23"/>
    <p:sldId id="313" r:id="rId24"/>
    <p:sldId id="314" r:id="rId25"/>
    <p:sldId id="283" r:id="rId26"/>
    <p:sldId id="315" r:id="rId27"/>
    <p:sldId id="287" r:id="rId28"/>
    <p:sldId id="316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979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4478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1914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059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818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2037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9323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20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3035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7447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79655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81248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4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938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1226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2391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4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4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454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21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50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20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77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613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798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132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6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28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Demanding, Contention &amp; Nagging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godliness results in humility &amp; seeking the best for others - Philippians 2:3-4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takes conscious effort to overcome mixed motivations - set aside selfishness &amp; do what is best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82423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Demanding, Contention &amp; Nagging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gives many warnings about nagging &amp; the irritation &amp; contention it brings - and it is hard to fix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Yielding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nagging is always only a temporary fix to a problem that will get worse - Proverbs 21:9;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27:15</a:t>
            </a:r>
          </a:p>
        </p:txBody>
      </p:sp>
    </p:spTree>
    <p:extLst>
      <p:ext uri="{BB962C8B-B14F-4D97-AF65-F5344CB8AC3E}">
        <p14:creationId xmlns:p14="http://schemas.microsoft.com/office/powerpoint/2010/main" val="242352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Demanding, Contention &amp; Nagging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permanent solution, it only gets worse and men will tend to want to isolate from it - Prov. 21:19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demanding, nagging &amp; the resulting contention is humility to become unselfish - Phil.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2:3-8</a:t>
            </a:r>
          </a:p>
        </p:txBody>
      </p:sp>
    </p:spTree>
    <p:extLst>
      <p:ext uri="{BB962C8B-B14F-4D97-AF65-F5344CB8AC3E}">
        <p14:creationId xmlns:p14="http://schemas.microsoft.com/office/powerpoint/2010/main" val="19913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Demanding, Contention &amp; Nagging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spouse is a nag, set your goal to please &amp; glorify  God regardless of the foolishness of your spouse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8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Temperamental, Harsh &amp; Hateful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Add wickedness to pride, self-righteousness &amp; selfishness &amp; the result is temperamental, harsh &amp; hateful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Temperamental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How fast you lose your temper is an indicator of how foolish you are - Prov. 29:11;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14:29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Temperamental, Harsh &amp; Hateful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Gentleness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patience keeps your temper in check and calms the hot-head down - Proverbs 15:1, 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temperamental, harsh or hateful can wear down even the godly to seek isolation - Prov. 15:17;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21:19</a:t>
            </a:r>
          </a:p>
        </p:txBody>
      </p:sp>
    </p:spTree>
    <p:extLst>
      <p:ext uri="{BB962C8B-B14F-4D97-AF65-F5344CB8AC3E}">
        <p14:creationId xmlns:p14="http://schemas.microsoft.com/office/powerpoint/2010/main" val="282602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Temperamental, Harsh &amp; Hateful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fulfilling your God given role &amp; pleasing Him even when your spouse is being ungodly - 1 Pet. 3:1-7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being temperamental, harsh or hateful and seek the change of heart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can give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3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manipulate is to control or influence cleverly or unscrupulously - its origin is selfishness &amp; pride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Manipulation strives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get what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desired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avoid what is not wanted &amp; often purposely misleads to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marriages the couple is open &amp; honest with each other in pursuit of the wise decisions for the family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Manipulation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blocks wise decisions by its selfish desires - Proverbs 26:12;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18:13</a:t>
            </a:r>
          </a:p>
        </p:txBody>
      </p:sp>
    </p:spTree>
    <p:extLst>
      <p:ext uri="{BB962C8B-B14F-4D97-AF65-F5344CB8AC3E}">
        <p14:creationId xmlns:p14="http://schemas.microsoft.com/office/powerpoint/2010/main" val="402021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Manipulation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damages the foundations of trust and structure needed for a healthy home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Manipulation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relies on deceit which is the folly of fools the wise avoid - Proverbs 4:24; 12:17, 20; 14:8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9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if deceit is used to avoid hurting someone it is foolish and opposite of the actions of a true friend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commanded to lay aside falsehood and speak the truth in love - Ephesians 4:15,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Deceit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including its subcategory of flattery,  easily slides into outright lying - Ps 109:2; 120:2;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26:28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become normal in the culture, but it is an abomination to the Lord - Prov. 6:16-19; 12:22; 19:5,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9018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Manipulative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bring temporary success, but it ends in punishment - Proverbs 14:5; 21:6; 12:19; 19:5, 9. Rev. 21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destroys the trust that is foundational for all healthy relationships  - including business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transactions</a:t>
            </a:r>
          </a:p>
        </p:txBody>
      </p:sp>
    </p:spTree>
    <p:extLst>
      <p:ext uri="{BB962C8B-B14F-4D97-AF65-F5344CB8AC3E}">
        <p14:creationId xmlns:p14="http://schemas.microsoft.com/office/powerpoint/2010/main" val="107931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 Trustworthy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wife described in Proverbs 31 is excellent because her many virtues allows her husband to trust her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characteristics describing the godly man in Psalm 15 are the reasons that he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trustworthy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7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 Trustworthy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478"/>
            <a:ext cx="9144000" cy="616052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crucial characteristic needed for a family to function for without it the family will crumble</a:t>
            </a:r>
          </a:p>
        </p:txBody>
      </p:sp>
    </p:spTree>
    <p:extLst>
      <p:ext uri="{BB962C8B-B14F-4D97-AF65-F5344CB8AC3E}">
        <p14:creationId xmlns:p14="http://schemas.microsoft.com/office/powerpoint/2010/main" val="219213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Sinful behaviors arise from ungodly beliefs and thinking often aggravated by emotions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brings a radical change in the heart resulting in selfless motivations empowered by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work of God in active disciples of Jesus results in relationship that function on a much higher plane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2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6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Causes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of Conflict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Behavior Issues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9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communication skills go a long way in avoiding the conflicts caused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misunderstandings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Yield			   Resolve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lvl="3"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Compromise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  <a:latin typeface="Arial" charset="0"/>
                <a:cs typeface="Arial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336883243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values and priorities will determine how you respond to a conflict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root cause of all conflict &amp; the foolishness it brings to life is sin - and pride aggravates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5761950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pride is humility, and the solution to sin is salvation by faith in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ignorance,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naivete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foolish counsel is gaining knowledge of the truth &amp; wise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counsel</a:t>
            </a:r>
          </a:p>
        </p:txBody>
      </p:sp>
    </p:spTree>
    <p:extLst>
      <p:ext uri="{BB962C8B-B14F-4D97-AF65-F5344CB8AC3E}">
        <p14:creationId xmlns:p14="http://schemas.microsoft.com/office/powerpoint/2010/main" val="26847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Withdraw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those who pursue foolishness lest you become like them   - Proverbs 13:20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issues of character with humility, repentance from sin &amp; faith in Jesus to walk in righteousness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Ungodly character traits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resulting behaviors are the causes of conflict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behaviors originate from what you think and believe often compounded by emotions - Mark 7:21-23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Demanding, Contention &amp; Nagging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Mature relationships &amp; marriages following God’s design avoid demanding, nagging &amp; resulting contention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Demanding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contention &amp; nagging are expressions of selfishness - motivations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matter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798</TotalTime>
  <Words>927</Words>
  <Application>Microsoft Office PowerPoint</Application>
  <PresentationFormat>On-screen Show (4:3)</PresentationFormat>
  <Paragraphs>110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1_Custom Design</vt:lpstr>
      <vt:lpstr>Grace Bible Church  Glorifying God  by Making Disciples of Jesus Christ</vt:lpstr>
      <vt:lpstr>A reminder to consider others Please:</vt:lpstr>
      <vt:lpstr>Communication Skills Part 6 –  Causes of Conflict – Behavior Issues</vt:lpstr>
      <vt:lpstr>PowerPoint Presentation</vt:lpstr>
      <vt:lpstr>Review</vt:lpstr>
      <vt:lpstr>Review</vt:lpstr>
      <vt:lpstr>Review</vt:lpstr>
      <vt:lpstr>Introduction </vt:lpstr>
      <vt:lpstr>Demanding, Contention &amp; Nagging </vt:lpstr>
      <vt:lpstr>Demanding, Contention &amp; Nagging </vt:lpstr>
      <vt:lpstr>Demanding, Contention &amp; Nagging </vt:lpstr>
      <vt:lpstr>Demanding, Contention &amp; Nagging </vt:lpstr>
      <vt:lpstr>Demanding, Contention &amp; Nagging </vt:lpstr>
      <vt:lpstr>Temperamental, Harsh &amp; Hateful </vt:lpstr>
      <vt:lpstr>Temperamental, Harsh &amp; Hateful </vt:lpstr>
      <vt:lpstr>Temperamental, Harsh &amp; Hateful </vt:lpstr>
      <vt:lpstr>Manipulative</vt:lpstr>
      <vt:lpstr>Manipulative</vt:lpstr>
      <vt:lpstr>Manipulative</vt:lpstr>
      <vt:lpstr>Manipulative</vt:lpstr>
      <vt:lpstr>Manipulative</vt:lpstr>
      <vt:lpstr>Manipulative</vt:lpstr>
      <vt:lpstr>Be Trustworthy</vt:lpstr>
      <vt:lpstr>Be Trustworthy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2024-08-24T16:56:43Z</dcterms:modified>
</cp:coreProperties>
</file>