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14"/>
  </p:notesMasterIdLst>
  <p:sldIdLst>
    <p:sldId id="296" r:id="rId3"/>
    <p:sldId id="299" r:id="rId4"/>
    <p:sldId id="260" r:id="rId5"/>
    <p:sldId id="278" r:id="rId6"/>
    <p:sldId id="279" r:id="rId7"/>
    <p:sldId id="300" r:id="rId8"/>
    <p:sldId id="280" r:id="rId9"/>
    <p:sldId id="281" r:id="rId10"/>
    <p:sldId id="282" r:id="rId11"/>
    <p:sldId id="287" r:id="rId12"/>
    <p:sldId id="29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13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9789428-71C6-475A-ACF5-C3DED584B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824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6448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47301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9665E5-7169-468C-A900-764DBEE5E0FA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2156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8956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4469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080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2462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71518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52933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04045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4464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8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531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098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65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77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204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209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081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18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67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179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418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21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0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60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13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51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Good News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 Corinthians 6:11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Marriage: Physical Intimacy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Not a Sermon for Children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 Depraved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Society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Romans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1:18–32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three step descent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U.S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historical steps downward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depravity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man turns away from God, he pursues lower levels of depravity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Wonderful Design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for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Human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Sexuality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54864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Creation of Adam &amp; Eve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Singleness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not spiritually superior to marriage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approval of sexual intimacy in marriage. Eccl. 9:9; 4:9-11; Song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Solomon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6750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Wonderful Design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for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Human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Sexuality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54864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Proverbs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5:15-19 - pleasure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Corinthians 7:3–6 - normal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Dual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ownership - 1 Cor. 7:4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Committed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Christians more satisfied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Preventative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immorality</a:t>
            </a:r>
          </a:p>
        </p:txBody>
      </p:sp>
    </p:spTree>
    <p:extLst>
      <p:ext uri="{BB962C8B-B14F-4D97-AF65-F5344CB8AC3E}">
        <p14:creationId xmlns:p14="http://schemas.microsoft.com/office/powerpoint/2010/main" val="3892083841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Perverting What is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Good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Selfishness is the primary motivation that perverts sexual intimacy both within and without marriage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Selfish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the bedroom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Saying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NO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Perversions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Mind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Victims of pornography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desire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Guilty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Christians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Building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/ planting hedges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Not conformed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the world, but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transformed by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renewed mind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Practical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advice from Proverbs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27915" y="11317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Perversions of Relationships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Actions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8425"/>
            <a:ext cx="9144000" cy="6169575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Developing degeneracy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Leviticus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18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Punishments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for sexual sins</a:t>
            </a:r>
          </a:p>
          <a:p>
            <a:pPr eaLnBrk="1" hangingPunct="1"/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Porneia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its consequences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753</TotalTime>
  <Words>253</Words>
  <Application>Microsoft Office PowerPoint</Application>
  <PresentationFormat>On-screen Show (4:3)</PresentationFormat>
  <Paragraphs>54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Marriage: Physical Intimacy  Selected Scriptures</vt:lpstr>
      <vt:lpstr>A Depraved Society</vt:lpstr>
      <vt:lpstr>God’s Wonderful Design  for Human Sexuality</vt:lpstr>
      <vt:lpstr>God’s Wonderful Design  for Human Sexuality</vt:lpstr>
      <vt:lpstr>Perverting What is Good</vt:lpstr>
      <vt:lpstr>Perversions of the Mind</vt:lpstr>
      <vt:lpstr>Perversions of Relationships &amp; Actions</vt:lpstr>
      <vt:lpstr>The Good News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49</cp:revision>
  <dcterms:modified xsi:type="dcterms:W3CDTF">2024-10-19T23:22:42Z</dcterms:modified>
</cp:coreProperties>
</file>