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4"/>
  </p:notesMasterIdLst>
  <p:sldIdLst>
    <p:sldId id="296" r:id="rId3"/>
    <p:sldId id="299" r:id="rId4"/>
    <p:sldId id="260" r:id="rId5"/>
    <p:sldId id="278" r:id="rId6"/>
    <p:sldId id="279" r:id="rId7"/>
    <p:sldId id="300" r:id="rId8"/>
    <p:sldId id="280" r:id="rId9"/>
    <p:sldId id="281" r:id="rId10"/>
    <p:sldId id="282" r:id="rId11"/>
    <p:sldId id="287" r:id="rId12"/>
    <p:sldId id="29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1518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Good News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Corinthians 6:11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Physical Intimacy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a Sermon for 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Depraved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Society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1:18–32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three step descent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U.S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historical steps downward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depravity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turns away from God, he pursues lower levels of depravity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Wonderful Design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Sexuality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Creation of Adam &amp; Eve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Singleness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spiritually superior to marriage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approval of sexual intimacy in marriage. Eccl. 9:9; 4:9-11; Song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Solomon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Wonderful Design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Sexuality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5:15-19 - pleasure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7:3–6 - normal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ownership - 1 Cor. 7:4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Committed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more satisfied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Preventative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immorality</a:t>
            </a:r>
          </a:p>
        </p:txBody>
      </p:sp>
    </p:spTree>
    <p:extLst>
      <p:ext uri="{BB962C8B-B14F-4D97-AF65-F5344CB8AC3E}">
        <p14:creationId xmlns:p14="http://schemas.microsoft.com/office/powerpoint/2010/main" val="389208384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Perverting What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Selfishness is the primary motivation that perverts sexual intimacy both within and without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bedroom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Perversions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Mind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Victims of pornography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desire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Guilty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Building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planting hedges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conformed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the world, but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transformed by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renewed mind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advice from Proverbs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7915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Perversions of Relationships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Actions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Developing degeneracy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Punishments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sexual sins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Porneia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its consequences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753</TotalTime>
  <Words>253</Words>
  <Application>Microsoft Office PowerPoint</Application>
  <PresentationFormat>On-screen Show (4:3)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Physical Intimacy  Selected Scriptures</vt:lpstr>
      <vt:lpstr>A Depraved Society</vt:lpstr>
      <vt:lpstr>God’s Wonderful Design  for Human Sexuality</vt:lpstr>
      <vt:lpstr>God’s Wonderful Design  for Human Sexuality</vt:lpstr>
      <vt:lpstr>Perverting What is Good</vt:lpstr>
      <vt:lpstr>Perversions of the Mind</vt:lpstr>
      <vt:lpstr>Perversions of Relationships &amp; Actions</vt:lpstr>
      <vt:lpstr>The Good News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49</cp:revision>
  <dcterms:modified xsi:type="dcterms:W3CDTF">2024-10-19T23:22:42Z</dcterms:modified>
</cp:coreProperties>
</file>