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</p:sldMasterIdLst>
  <p:notesMasterIdLst>
    <p:notesMasterId r:id="rId42"/>
  </p:notesMasterIdLst>
  <p:sldIdLst>
    <p:sldId id="319" r:id="rId4"/>
    <p:sldId id="318" r:id="rId5"/>
    <p:sldId id="321" r:id="rId6"/>
    <p:sldId id="322" r:id="rId7"/>
    <p:sldId id="260" r:id="rId8"/>
    <p:sldId id="278" r:id="rId9"/>
    <p:sldId id="288" r:id="rId10"/>
    <p:sldId id="292" r:id="rId11"/>
    <p:sldId id="293" r:id="rId12"/>
    <p:sldId id="279" r:id="rId13"/>
    <p:sldId id="296" r:id="rId14"/>
    <p:sldId id="295" r:id="rId15"/>
    <p:sldId id="280" r:id="rId16"/>
    <p:sldId id="281" r:id="rId17"/>
    <p:sldId id="297" r:id="rId18"/>
    <p:sldId id="282" r:id="rId19"/>
    <p:sldId id="289" r:id="rId20"/>
    <p:sldId id="283" r:id="rId21"/>
    <p:sldId id="298" r:id="rId22"/>
    <p:sldId id="284" r:id="rId23"/>
    <p:sldId id="299" r:id="rId24"/>
    <p:sldId id="286" r:id="rId25"/>
    <p:sldId id="300" r:id="rId26"/>
    <p:sldId id="301" r:id="rId27"/>
    <p:sldId id="290" r:id="rId28"/>
    <p:sldId id="303" r:id="rId29"/>
    <p:sldId id="302" r:id="rId30"/>
    <p:sldId id="291" r:id="rId31"/>
    <p:sldId id="304" r:id="rId32"/>
    <p:sldId id="307" r:id="rId33"/>
    <p:sldId id="308" r:id="rId34"/>
    <p:sldId id="310" r:id="rId35"/>
    <p:sldId id="311" r:id="rId36"/>
    <p:sldId id="309" r:id="rId37"/>
    <p:sldId id="312" r:id="rId38"/>
    <p:sldId id="287" r:id="rId39"/>
    <p:sldId id="313" r:id="rId40"/>
    <p:sldId id="320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3399"/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3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5D08AF8-6192-46D4-8C97-A86F85238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367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87E6C-754B-460C-A8BA-834F1DEB64C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90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4F5125A-6952-4A82-814A-84D30F10E484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190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046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2E7B2-B611-4818-908A-04497FB34E9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311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C146A-DE1A-407C-82F9-21729507851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828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028DD-EE52-4FEA-8147-E2B2AC1AB74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265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2FAF0-64DD-4E77-ACFB-1C34B746F60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018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F175D-4F35-42A7-9C57-C3BAF87CF68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064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FCA9E-D426-4629-B5B5-89232E75EDF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2648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2CACB-6928-4DBC-8C37-F86C139E1F1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379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180A3-45AE-474A-BC78-DFA55C47096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1091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0ECAD1-0A14-43B8-AF61-39A2BF5F129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3721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5C8A1-9CDD-4A1B-BA08-D0E340A5D5D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777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C49BF-CDF0-4B5C-9BFD-8E04A3CE109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7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C52296F-7B64-4405-81FF-FA08205EFA27}" type="slidenum">
              <a:rPr lang="en-US" altLang="en-US" sz="1200"/>
              <a:pPr algn="r"/>
              <a:t>2</a:t>
            </a:fld>
            <a:endParaRPr lang="en-US" altLang="en-US" sz="1200"/>
          </a:p>
        </p:txBody>
      </p:sp>
      <p:sp>
        <p:nvSpPr>
          <p:cNvPr id="187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6686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74EEC-A507-4FB0-A0D1-E6FE795322F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821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4E50D-8C9D-4F84-9D15-66031C8E1D8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1625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9ADEFE-6A3F-4949-B0E0-7E08BF57394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53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44467-988C-48F3-9FE2-8D6FF15EF0D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8197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B5770-6FE6-4C2F-9987-E310576BEDD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0168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615AC-573D-417B-920B-6913AB8720B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556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FFCFE-BBD4-4227-A3D2-735321453DD3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5716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CDB40-8205-42BA-A069-009DD443860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3030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1020D-4AC8-4138-9E46-2E26CEF20207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7143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CEF0C-D121-47E7-A46F-A654C0A3838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4F0D1-A0CD-46CB-98B4-A27D22280134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7949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705FC-D2EA-495A-80C0-1BE76AE24810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085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91F2-2DC2-492E-BE05-6AD2B5586581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3377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1FDCE-AF7A-41F9-A4B0-0ABE40BE1FCB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8119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DB484-EC22-48F3-971B-1E54FF6080B8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0719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6797F-5E3E-463A-B54E-6482A21E656F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4903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F2AE6-2244-4CD9-8C6D-0DA5EB159F75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1514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AA56A-E346-4191-8144-4A44107D96C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2827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C1CED-9369-46FA-90BA-B5A51B7148B8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5111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72E3D-3190-49DD-BEAF-8E0128FF4919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94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3241CF6-F158-42FB-8F7C-5BBF1EC94412}" type="slidenum">
              <a:rPr lang="en-US" altLang="en-US" sz="1200"/>
              <a:pPr algn="r"/>
              <a:t>38</a:t>
            </a:fld>
            <a:endParaRPr lang="en-US" altLang="en-US" sz="1200"/>
          </a:p>
        </p:txBody>
      </p:sp>
      <p:sp>
        <p:nvSpPr>
          <p:cNvPr id="194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788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4F0D1-A0CD-46CB-98B4-A27D22280134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764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6860D-E05A-4046-876B-BA5DABE43C3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400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4F0D1-A0CD-46CB-98B4-A27D2228013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107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C497B-3B54-4AF2-9155-8D3E3E3C67C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474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9B929-1976-4107-8718-6159FB6C0CF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637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6CD62-AFA5-4987-9D64-D6B8664F535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66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8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6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16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92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88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6455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2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09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6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9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401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33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4332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35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09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9C84-F57C-4551-9522-32AA1A6FD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5057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7F299-BA56-4F0B-976A-65E881322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8327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B2FEC-2641-4436-8210-A15260B968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8234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11919-C9AC-4A0D-8201-3197F8B2F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4630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BDA08-11F5-426E-91A5-061DED4F3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3847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E0920-5D88-444C-8559-59BE919821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4573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35ADB-4670-439E-93DD-C5F0AD38C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4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91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FF957-3CEA-41C5-9B00-A0C6DAA757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39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22F73-BAFF-4AE9-B784-D0675288DA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3041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F77D7-4EB9-4031-A559-377462CE0C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921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97E8E-71AB-495F-9E64-571FFA2C25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19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9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2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64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083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1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304688-62C1-4081-875F-5A5D67246E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A reminder to consider others Please: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Government’s Purpose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Romans 13:3-4.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Government should promote what is good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Governments that cause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 to 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do good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risk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being replaced 		(Isaiah 5:20)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Government’s Purpose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Romans 13:3-4.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Government must cause fear to those who do evil because they carry the sword as an avenger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Government officials are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“a minister of God to you for good”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(Romans 13:4)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Government’s Purpose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Romans 13:3-4.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Government officials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give an account of their stewardship of office to God 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Chronicles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19:6-7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has chastised or replaced governments that do not fulfill their God given duties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Responsibility to Government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Romans 13:5-8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are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submit 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government out of both fear and conscience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are to pay our taxes whether we like them or not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are to render proper respect to the authorities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Christians &amp; Politics in a Democracy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citizens have 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responsibility in selecting our representatives and petitioning them on the issues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a fair election the 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get what they choose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Christians and Politics in a Democracy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Responsibilities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 must be serious about voting for who would best fulfill God’s purposes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 have a responsibility to see God’s standards upheld and seek a godly government – Proverbs 29:2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Christians and Politics in a Democracy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Responsibilities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 must not substitute the quest for a godly human government as a quest for the kingdom of God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 are to oppose people and policies that are contrary to the clear teachings of God’s word  - as did the prophets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Christians and Politics in a Democracy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Priorities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Do not allow the propaganda sway you from God’s priorities 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God’s priorities are often different from  personal ones – Example: Justice over economics 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Look for the best candidate your conscience allows you to vote for in a multiparty system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Life</a:t>
            </a: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Life is the first moral priority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(Gen. 1:26,27; 9:6; Num. 35, 2 Kings 24:2)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Human life begins in the womb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(Psalm 139:13; Jer. 1:5-6; Luke 1:41-44)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Abortion, infanticide and euthanasia are all murder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Life</a:t>
            </a: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Questions: </a:t>
            </a:r>
          </a:p>
          <a:p>
            <a:pPr marL="685800" lvl="1" indent="-395288"/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value does the candidate put on human life? </a:t>
            </a:r>
          </a:p>
          <a:p>
            <a:pPr marL="685800" lvl="1" indent="-395288"/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they pro-life, indifferent or pro-abortion? </a:t>
            </a:r>
          </a:p>
          <a:p>
            <a:pPr marL="685800" lvl="1" indent="-395288"/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is their position on euthanasia?  </a:t>
            </a:r>
          </a:p>
          <a:p>
            <a:pPr marL="685800" lvl="1" indent="-395288"/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Do they uphold capital punishment for murder?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7200" b="1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Protection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Protection of its people against internal and external threats is a primary purpose of government 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Protection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Questions: </a:t>
            </a:r>
          </a:p>
          <a:p>
            <a:pPr lvl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the candidate understand the protective role of government both locally and nationally? </a:t>
            </a:r>
          </a:p>
          <a:p>
            <a:pPr lvl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candidate understand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necessity and proper use of armed force as well as diplomacy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Justice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Justice: To the degree a government deviates from God’s standard of justice, it fails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True social justice is not equal outcome, it is equality of opportunity or fairness in the application of law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Justice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Micah 6:8 – </a:t>
            </a:r>
          </a:p>
          <a:p>
            <a:pPr marL="754063" lvl="1" indent="-463550"/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Justice is to be tempered by mercy. Mercy without justice is injustice.  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Justice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Questions: </a:t>
            </a:r>
          </a:p>
          <a:p>
            <a:pPr marL="342900" lvl="1" indent="-52388"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the candidate uphold the rule of law? </a:t>
            </a:r>
          </a:p>
          <a:p>
            <a:pPr marL="342900" lvl="1" indent="-52388"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Is he fair in his dealings with supporters and opponents? </a:t>
            </a:r>
          </a:p>
          <a:p>
            <a:pPr marL="342900" lvl="1" indent="-52388"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candidate subject to political corruption either in or outside of government?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Morality</a:t>
            </a: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Isaiah 5:20 - woe to those who call evil good, and good evil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Some things are especially evil and God pronounces them as abhorrent and abominations 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Morality</a:t>
            </a: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Leviticus 18 - immoral sexual practices and perversions and child sacrifice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Sexual perversions destroy families and spread diseases, some of which are deadly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Morality</a:t>
            </a: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182563" indent="-182563"/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Questions: </a:t>
            </a:r>
          </a:p>
          <a:p>
            <a:pPr marL="411163" lvl="1" indent="-114300">
              <a:buNone/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the candidate uphold &amp; protect the sacredness of the family &amp; marriage between a man &amp; a woman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? </a:t>
            </a:r>
          </a:p>
          <a:p>
            <a:pPr marL="411163" lvl="1" indent="-114300">
              <a:buNone/>
            </a:pP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Does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candidate seek to protect children &amp; the family from the LGBT+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agenda?</a:t>
            </a:r>
          </a:p>
          <a:p>
            <a:pPr marL="411163" lvl="1" indent="-114300">
              <a:buNone/>
            </a:pP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Does the NY candidate support or oppose Proposition 1? 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Personal integrity - Proverbs 6:16-19.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Seven things that are abominations to the Lord. 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Haughty eyes - The condescending look of the proud &amp; arrogant.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candidate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haughty 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humble?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Personal integrity - Proverbs 6:16-19.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 lying tongue - Liars cannot be trusted.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Is the candidate characterized by honesty or lying?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915" y="1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Applying Godly Priorities to Political Responsibilities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Selected Scriptures</a:t>
            </a:r>
            <a:endParaRPr lang="en-US" altLang="en-US" sz="4000" b="1" dirty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“election sermon” deals with Biblical issues that need to be considered for making wise choices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citizens of heaven &amp; ambassadors of Christ to those held in Satan’s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realm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8470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Personal integrity - Proverbs 6:16-19.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Shed innocent blood - Accomplices advocate laws allowing it or are complacent in preventing it.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What is the candidate’s position on abortion, infanticide, euthanasia, law enforcement, justice?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Personal integrity - Proverbs 6:16-19.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 heart that devises wicked plans –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Do the candidate’s policies better match the policies of God or Satan?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Personal integrity - Proverbs 6:16-19.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Feet that run rapidly to evil –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What is their response to evil?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Intervene?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Watch ?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Join in?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Personal integrity - Proverbs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6:16-19 </a:t>
            </a:r>
            <a:endParaRPr lang="en-US" altLang="en-US" b="1" dirty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55626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 false witness - done to destroy the other person.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Does the candidate lie / slander others?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Personal integrity - Proverbs 6:16-19.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5562600"/>
          </a:xfrm>
          <a:noFill/>
          <a:ln/>
        </p:spPr>
        <p:txBody>
          <a:bodyPr/>
          <a:lstStyle/>
          <a:p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Spread strife among brothers - either generate it or perpetuate it by lies, rumor and innuendo </a:t>
            </a:r>
          </a:p>
          <a:p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Does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candidate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unnecessarily divide people or does he work to bring about peace &amp; cooperation?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Evaluating the Candidates and the Issues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Personal integrity - Proverbs 6:16-19.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55626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candidate able to hold convictions firmly without being either obstinate or lying?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 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Strive to approach politics according to Biblical values and priorities instead of political ones 	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Christian’s first priority is always to be pleasing to our Lord &amp; trust Him whether voting, running or serving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 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goal of every Christian should be to one day stand before our Lord and hear 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“Well done thou good and faithful servant.”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7200" b="1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915" y="1"/>
            <a:ext cx="9144000" cy="1354217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Applying Godly Priorities to Political Responsibilities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Selected Scriptures</a:t>
            </a:r>
            <a:endParaRPr lang="en-US" altLang="en-US" sz="4000" b="1" dirty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no valid or rational reasons for Christians not to be involved in the political process </a:t>
            </a:r>
          </a:p>
        </p:txBody>
      </p:sp>
    </p:spTree>
    <p:extLst>
      <p:ext uri="{BB962C8B-B14F-4D97-AF65-F5344CB8AC3E}">
        <p14:creationId xmlns:p14="http://schemas.microsoft.com/office/powerpoint/2010/main" val="28790325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Biblical Principles for Politics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Historical Background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i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“separation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of church and state”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clause is not anywhere in the U.S. Constitution or its amendments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Churches are tax exempt by virtue of being a church - not a 503 (c)(3) organization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Politics and Politicians were not always words with negative connotations.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Types of Government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Bible has great tolerance for many types of governments</a:t>
            </a:r>
          </a:p>
          <a:p>
            <a:pPr lvl="1">
              <a:spcBef>
                <a:spcPct val="0"/>
              </a:spcBef>
            </a:pP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Patriarchal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– Abraham</a:t>
            </a:r>
          </a:p>
          <a:p>
            <a:pPr lvl="1">
              <a:spcBef>
                <a:spcPct val="0"/>
              </a:spcBef>
            </a:pP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Tribal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– early Israel</a:t>
            </a:r>
          </a:p>
          <a:p>
            <a:pPr lvl="1">
              <a:spcBef>
                <a:spcPct val="0"/>
              </a:spcBef>
            </a:pP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Theocratic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– Joshua – Judges</a:t>
            </a:r>
          </a:p>
          <a:p>
            <a:pPr lvl="1">
              <a:spcBef>
                <a:spcPct val="0"/>
              </a:spcBef>
            </a:pP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Kingdom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– Saul / David</a:t>
            </a:r>
          </a:p>
          <a:p>
            <a:pPr lvl="1"/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Representative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– Sanhedrin</a:t>
            </a:r>
          </a:p>
          <a:p>
            <a:pPr lvl="1"/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Dictator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– Jesus in Millennium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Christian &amp; Government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Government’s Foundation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571500" indent="-57150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is God that establishes or removes those in positions of power - Daniel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</a:p>
          <a:p>
            <a:pPr marL="571500" indent="-571500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office should be humble.  God put you in office and can easily remove you.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Christian &amp; Government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Government’s Foundation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398463" indent="-39846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Those running for office need to be more concerned about pleasing the Lord than people</a:t>
            </a:r>
          </a:p>
          <a:p>
            <a:pPr marL="398463" indent="-39846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Believers have hope regardless of who is in office and how good or bad they may be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Christian &amp; Government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Government’s Foundation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571500" indent="-57150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13:1-2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71500" indent="-57150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submit to government as long as it does not require disobedience to God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2172</TotalTime>
  <Words>1294</Words>
  <Application>Microsoft Office PowerPoint</Application>
  <PresentationFormat>On-screen Show (4:3)</PresentationFormat>
  <Paragraphs>173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Wingdings</vt:lpstr>
      <vt:lpstr>Times New Roman</vt:lpstr>
      <vt:lpstr>Arial Narrow</vt:lpstr>
      <vt:lpstr>Custom Design</vt:lpstr>
      <vt:lpstr>1_Custom Design</vt:lpstr>
      <vt:lpstr>3_Default Design</vt:lpstr>
      <vt:lpstr>A reminder to consider others Please:</vt:lpstr>
      <vt:lpstr>Grace Bible Church  Glorifying God  by Making Disciples of Jesus Christ</vt:lpstr>
      <vt:lpstr>Applying Godly Priorities to Political Responsibilities - Selected Scriptures</vt:lpstr>
      <vt:lpstr>Applying Godly Priorities to Political Responsibilities - Selected Scriptures</vt:lpstr>
      <vt:lpstr>Biblical Principles for Politics</vt:lpstr>
      <vt:lpstr>Types of Government</vt:lpstr>
      <vt:lpstr>The Christian &amp; Government Government’s Foundation </vt:lpstr>
      <vt:lpstr>The Christian &amp; Government Government’s Foundation </vt:lpstr>
      <vt:lpstr>The Christian &amp; Government Government’s Foundation </vt:lpstr>
      <vt:lpstr>Government’s Purpose  Romans 13:3-4.</vt:lpstr>
      <vt:lpstr>Government’s Purpose  Romans 13:3-4.</vt:lpstr>
      <vt:lpstr>Government’s Purpose  Romans 13:3-4.</vt:lpstr>
      <vt:lpstr>Responsibility to Government  Romans 13:5-8</vt:lpstr>
      <vt:lpstr>Christians &amp; Politics in a Democracy</vt:lpstr>
      <vt:lpstr>Christians and Politics in a Democracy Responsibilities</vt:lpstr>
      <vt:lpstr>Christians and Politics in a Democracy Responsibilities</vt:lpstr>
      <vt:lpstr>Christians and Politics in a Democracy Priorities</vt:lpstr>
      <vt:lpstr>Evaluating the Candidates and the Issues Life </vt:lpstr>
      <vt:lpstr>Evaluating the Candidates and the Issues Life </vt:lpstr>
      <vt:lpstr>Evaluating the Candidates and the Issues Protection </vt:lpstr>
      <vt:lpstr>Evaluating the Candidates and the Issues Protection </vt:lpstr>
      <vt:lpstr>Evaluating the Candidates and the Issues Justice</vt:lpstr>
      <vt:lpstr>Evaluating the Candidates and the Issues Justice</vt:lpstr>
      <vt:lpstr>Evaluating the Candidates and the Issues Justice</vt:lpstr>
      <vt:lpstr>Evaluating the Candidates and the Issues Morality </vt:lpstr>
      <vt:lpstr>Evaluating the Candidates and the Issues Morality </vt:lpstr>
      <vt:lpstr>Evaluating the Candidates and the Issues Morality </vt:lpstr>
      <vt:lpstr>Evaluating the Candidates and the Issues Personal integrity - Proverbs 6:16-19. </vt:lpstr>
      <vt:lpstr>Evaluating the Candidates and the Issues Personal integrity - Proverbs 6:16-19. </vt:lpstr>
      <vt:lpstr>Evaluating the Candidates and the Issues Personal integrity - Proverbs 6:16-19. </vt:lpstr>
      <vt:lpstr>Evaluating the Candidates and the Issues Personal integrity - Proverbs 6:16-19. </vt:lpstr>
      <vt:lpstr>Evaluating the Candidates and the Issues Personal integrity - Proverbs 6:16-19. </vt:lpstr>
      <vt:lpstr>Evaluating the Candidates and the Issues Personal integrity - Proverbs 6:16-19 </vt:lpstr>
      <vt:lpstr>Evaluating the Candidates and the Issues Personal integrity - Proverbs 6:16-19. </vt:lpstr>
      <vt:lpstr>Evaluating the Candidates and the Issues Personal integrity - Proverbs 6:16-19. </vt:lpstr>
      <vt:lpstr>Conclusions </vt:lpstr>
      <vt:lpstr>Conclusions 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58</cp:revision>
  <dcterms:modified xsi:type="dcterms:W3CDTF">2024-10-05T01:49:10Z</dcterms:modified>
</cp:coreProperties>
</file>