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0"/>
  </p:notesMasterIdLst>
  <p:sldIdLst>
    <p:sldId id="296" r:id="rId3"/>
    <p:sldId id="299" r:id="rId4"/>
    <p:sldId id="260" r:id="rId5"/>
    <p:sldId id="278" r:id="rId6"/>
    <p:sldId id="300" r:id="rId7"/>
    <p:sldId id="301" r:id="rId8"/>
    <p:sldId id="279" r:id="rId9"/>
    <p:sldId id="302" r:id="rId10"/>
    <p:sldId id="280" r:id="rId11"/>
    <p:sldId id="303" r:id="rId12"/>
    <p:sldId id="304" r:id="rId13"/>
    <p:sldId id="316" r:id="rId14"/>
    <p:sldId id="281" r:id="rId15"/>
    <p:sldId id="305" r:id="rId16"/>
    <p:sldId id="306" r:id="rId17"/>
    <p:sldId id="282" r:id="rId18"/>
    <p:sldId id="307" r:id="rId19"/>
    <p:sldId id="308" r:id="rId20"/>
    <p:sldId id="309" r:id="rId21"/>
    <p:sldId id="310" r:id="rId22"/>
    <p:sldId id="283" r:id="rId23"/>
    <p:sldId id="311" r:id="rId24"/>
    <p:sldId id="284" r:id="rId25"/>
    <p:sldId id="312" r:id="rId26"/>
    <p:sldId id="313" r:id="rId27"/>
    <p:sldId id="287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65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F50DEBE-BE92-407B-A0F9-1AA1A2000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6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FCB47F-7AAA-4120-9367-0ACFD61C0A6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91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0BC9B-3B40-441B-A865-96459A407D3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701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0BC9B-3B40-441B-A865-96459A407D3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590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0BC9B-3B40-441B-A865-96459A407D3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753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497F06-952C-4B55-8E85-1608EC3369F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979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497F06-952C-4B55-8E85-1608EC3369F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0247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497F06-952C-4B55-8E85-1608EC3369F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334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03B6F-0C2C-41A6-A394-34B54DAA6DE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0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03B6F-0C2C-41A6-A394-34B54DAA6DE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4302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03B6F-0C2C-41A6-A394-34B54DAA6DE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69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03B6F-0C2C-41A6-A394-34B54DAA6DE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358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2E87C-6787-4BDB-A2D5-9DB63959C8A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705FC5D-FA86-48CD-AB1C-85E2ACFBAA0E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7712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03B6F-0C2C-41A6-A394-34B54DAA6DE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7803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4DB4C6-A10D-4325-A5DA-111A6EAFA07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763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4DB4C6-A10D-4325-A5DA-111A6EAFA07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1672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672B4-E20E-4A5B-87DB-F127C13742F7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5815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672B4-E20E-4A5B-87DB-F127C13742F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7761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A26E3-B773-46F6-98F1-50F8D702DC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518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A26E3-B773-46F6-98F1-50F8D702DCBE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3011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1F772-6F69-4570-B966-A83DB085FEF2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224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A2B1A8-1E5C-4BEB-A0E5-65D4C24FA8A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70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AA86E-9954-4528-A18E-B7C9D5BD781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165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AA86E-9954-4528-A18E-B7C9D5BD781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439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AA86E-9954-4528-A18E-B7C9D5BD781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598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44ECD4-7B99-4FB5-A59C-C0C1C99D7E9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712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44ECD4-7B99-4FB5-A59C-C0C1C99D7E9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18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0BC9B-3B40-441B-A865-96459A407D3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59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F3E9-E608-489F-A7CC-54E946D39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60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52F8-CD76-471C-B0C4-C368C4F49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9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5130-D60F-4425-88E2-DB03DD3B4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0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FB7F-0F1E-4CBD-90E3-9AA930EEC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3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EE3B-ECBC-496B-9595-58098D994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4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F8D9-9CF4-4D66-AFB1-44A755D13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450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13B4-1DDB-4F4C-B822-AF2CD243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47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865A-F65E-4AB7-8F53-443685E9C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54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E83E-4AB3-464C-9F62-6BF1E95F1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8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86E0-322C-4A00-810A-A464C8A12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941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219C-F673-4558-B8E6-58085F281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3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33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47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96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30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5091C4-52B2-4E36-8CBD-4F520F801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Dionysisus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(d. 247), third century Bishop of Alexandria was generally good, but he rejected Chiliasm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disciple of Origen, he advocated allegorical interpretation &amp; challenged the authorship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Revelation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external arguments against apostolic authorship were hearsay and logically unrelated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authorship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internal arguments were picked up by others and became a model for challenging Biblical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authorship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9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Dionysius greatly influenced Eusebius (~260-340), early 4th century church historian &amp; Bishop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Caesarea.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Athanasius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(~295-373), argued for the historical position which kept Revelation in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canon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1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early church generally held to literal interpretation &amp; the chiliastic view (Justin Martyr, Irenaeus)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Augustine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(354-430), Bishop of Hippo, brought the allegorical view of Revelation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dominance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Augustine’s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interpretation was not accurate, but fit better the then political reality of an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ascendant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church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Other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suggested authors: John the Elder; John the Prophet; John Mark; John as an intentional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pseudonym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2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wrote the Apocalypse?  Rev. 1:1-3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</a:p>
          <a:p>
            <a:pPr marL="290512" lvl="1" indent="0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Father ➔ Jesus Christ  ➔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angel  ➔ Jesus’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slave,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recorded what he witnessed - paralleling an emphasis on being a witness in John 21:24 &amp; 1 John 1:1-4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7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Dionysius’ claim of there being too many differences in vocabulary turns out to be false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written in different circumstances &amp; literary form  - and 1 John also has poor grammar.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literary theories used by liberals to attack authorship usually prove to be false when carefully analyzed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same theories of literary analysis can “prove” the priority of Mark, Luke or Matthew in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gospels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Whether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direct or by many steps, all Scripture is God breathed (2 Tim. 3:16), produced by the Holy Spirit 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1:2 - God has spoken by His Son: the gospels record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Jesus’ teaching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the epistles expand on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them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 revelation to Jesus for His slaves is transmitted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both through an angel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directly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to John to record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external evidence for John the apostle being the witness to Revelation is overwhelming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5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internal evidence of similarity in vocabulary, syntax, style &amp; concepts is also overwhelming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Similarities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writing offset the differences which are expected due to different purpose &amp; circumstances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6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Date &amp; Place of Writing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4196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Revelation 1:9 - the place is Patmos, a small island in the Icarian Sea 22 miles south-southwest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Samos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325" t="19841" r="12796" b="11617"/>
          <a:stretch/>
        </p:blipFill>
        <p:spPr>
          <a:xfrm>
            <a:off x="4114800" y="1371600"/>
            <a:ext cx="4953001" cy="523335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Date &amp; Place of Writing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traditional date is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A.D.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95-96 based on the statements of Irenaeus, Clement of Alexandria and Eusebius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Suggested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earlier dates are based on trying to cram the Apocalypse into a pre-supposed theology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Purpose </a:t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1:1-3; 22:14-15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A) Rev. 1:1 - to show God’s slaves the things which must soon happen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Rev. 1:3; 22:14 - to bless those who read, hear and heed the things written in the prophecy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Rev. 22:15 - Give a prophetic warning about the future wrath and judgment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Purpose </a:t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1:1-3; 22:14-15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Ignoring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or reinterpreting Scripture to fit a caricature of God you want does not change Him or reality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Apocalypse fits perfectly the warnings of God’s wrath &amp; judgment by the prophets, Jesus &amp; apostles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3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 Simple Outline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marL="687388" indent="-687388" eaLnBrk="1" hangingPunct="1">
              <a:buFont typeface="+mj-lt"/>
              <a:buAutoNum type="roman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Prologue 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(Rev. 1)</a:t>
            </a:r>
          </a:p>
          <a:p>
            <a:pPr marL="687388" indent="-687388" eaLnBrk="1" hangingPunct="1">
              <a:buFont typeface="+mj-lt"/>
              <a:buAutoNum type="roman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Letters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 Churches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(Rev. 2-3)</a:t>
            </a:r>
          </a:p>
          <a:p>
            <a:pPr marL="687388" indent="-687388" eaLnBrk="1" hangingPunct="1">
              <a:buFont typeface="+mj-lt"/>
              <a:buAutoNum type="roman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Scene in Heaven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(Rev. 4-5)</a:t>
            </a:r>
          </a:p>
          <a:p>
            <a:pPr marL="687388" indent="-687388" eaLnBrk="1" hangingPunct="1">
              <a:buFont typeface="+mj-lt"/>
              <a:buAutoNum type="roman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Tribulation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(Rev.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6-18)</a:t>
            </a:r>
          </a:p>
          <a:p>
            <a:pPr marL="860425" lvl="1" indent="-581025" eaLnBrk="1" hangingPunct="1">
              <a:buFont typeface="+mj-lt"/>
              <a:buAutoNum type="alpha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7 Seals </a:t>
            </a:r>
            <a:r>
              <a:rPr lang="en-US" alt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 sz="36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Rev. 6:1-8:1)</a:t>
            </a:r>
          </a:p>
          <a:p>
            <a:pPr marL="860425" lvl="1" indent="-581025" eaLnBrk="1" hangingPunct="1">
              <a:buFont typeface="+mj-lt"/>
              <a:buAutoNum type="alpha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7 Trumpets </a:t>
            </a:r>
            <a:r>
              <a:rPr lang="en-US" alt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 sz="36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Rev. 8:2-11:19)</a:t>
            </a:r>
          </a:p>
          <a:p>
            <a:pPr marL="860425" lvl="1" indent="-581025" eaLnBrk="1" hangingPunct="1">
              <a:buFont typeface="+mj-lt"/>
              <a:buAutoNum type="alphaUcPeriod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7 Bowls </a:t>
            </a:r>
            <a:r>
              <a:rPr lang="en-US" alt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 sz="36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Rev. 12:1-18:24</a:t>
            </a:r>
            <a:r>
              <a:rPr lang="en-US" alt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38927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 Simple Outline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marL="1031875" indent="-977900" eaLnBrk="1" hangingPunct="1">
              <a:buFont typeface="+mj-lt"/>
              <a:buAutoNum type="romanUcPeriod" startAt="5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Second Coming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(Rev. 19)</a:t>
            </a:r>
          </a:p>
          <a:p>
            <a:pPr marL="1031875" indent="-977900" eaLnBrk="1" hangingPunct="1">
              <a:buFont typeface="+mj-lt"/>
              <a:buAutoNum type="romanUcPeriod" startAt="5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Millennium &amp; Judgment </a:t>
            </a:r>
            <a:r>
              <a:rPr lang="en-US" alt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(Rev. 20)</a:t>
            </a:r>
          </a:p>
          <a:p>
            <a:pPr marL="1031875" indent="-977900" eaLnBrk="1" hangingPunct="1">
              <a:buFont typeface="+mj-lt"/>
              <a:buAutoNum type="romanUcPeriod" startAt="5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Eternal State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(Rev. 21:1-22:5)</a:t>
            </a:r>
          </a:p>
          <a:p>
            <a:pPr marL="1031875" indent="-977900" eaLnBrk="1" hangingPunct="1">
              <a:buFont typeface="+mj-lt"/>
              <a:buAutoNum type="romanUcPeriod" startAt="5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Epilogue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(Rev. 22:6-21)</a:t>
            </a:r>
            <a:endParaRPr lang="en-US" altLang="en-US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Introduction to The Apocalypse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Revelation traces to the Greek word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ajpokavluyiV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apokalypsis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meaning “to uncover” and hence to reveal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 be 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short study for the book is too complex for that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not be an academic treatise. That would be too complex and that is not the purpose of sermons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1879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Preliminary Thoughts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sz="4400" b="1" i="0" u="none" strike="noStrike" baseline="0" dirty="0" smtClean="0"/>
              <a:t>I will strive to avoid the pitfalls of speculations that are often a part of sermons on prophecy</a:t>
            </a:r>
          </a:p>
          <a:p>
            <a:pPr eaLnBrk="1" hangingPunct="1"/>
            <a:r>
              <a:rPr lang="en-US" sz="4400" b="1" i="0" u="none" strike="noStrike" baseline="0" dirty="0" smtClean="0"/>
              <a:t>The goal is to be detailed enough to make Revelation understandable without bogging down in the debates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1879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Preliminary Thoughts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sz="4400" b="1" i="0" u="none" strike="noStrike" baseline="0" dirty="0" smtClean="0"/>
              <a:t>Hesitancy to preach through Revelation changed in 2020 as the need to prepare for persecution increased</a:t>
            </a:r>
          </a:p>
          <a:p>
            <a:pPr eaLnBrk="1" hangingPunct="1"/>
            <a:r>
              <a:rPr lang="en-US" sz="4400" b="1" i="0" u="none" strike="noStrike" baseline="0" dirty="0" smtClean="0"/>
              <a:t>A political reprieve in the USA does not mean reduction of persecution in other nations - or “blue” states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3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1879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Preliminary Thoughts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sz="4400" b="1" i="0" u="none" strike="noStrike" baseline="0" dirty="0" smtClean="0"/>
              <a:t>Those who will go through the Tribulation will need something to help them understand it and seek God</a:t>
            </a:r>
          </a:p>
          <a:p>
            <a:pPr eaLnBrk="1" hangingPunct="1"/>
            <a:r>
              <a:rPr lang="en-US" sz="4400" b="1" i="0" u="none" strike="noStrike" baseline="0" dirty="0" smtClean="0"/>
              <a:t>The sermon series since 2020 have been preparing the background for understanding Revelation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6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6036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Preliminary Thoughts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 have been forced to study eschatology in detail many times and am very confident in my position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Charity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given to those with opposing views provided they believe in Christ’s promised physical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return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6036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Preliminary Thoughts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blessing in studying Revelation and heeding its warnings (2 Peter 3:14)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Authorship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Bible is a work of God using men and not the religious musing of men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Those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who do not like a Biblical message challenge its authorship to remove or diminish its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authority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819</TotalTime>
  <Words>999</Words>
  <Application>Microsoft Office PowerPoint</Application>
  <PresentationFormat>On-screen Show (4:3)</PresentationFormat>
  <Paragraphs>115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Wingdings</vt:lpstr>
      <vt:lpstr>Times New Roman</vt:lpstr>
      <vt:lpstr>Arial Narrow</vt:lpstr>
      <vt:lpstr>Custom Design</vt:lpstr>
      <vt:lpstr>3_Default Design</vt:lpstr>
      <vt:lpstr>Grace Bible Church  Glorifying God  by Making Disciples of Jesus Christ</vt:lpstr>
      <vt:lpstr>A reminder to consider others Please:</vt:lpstr>
      <vt:lpstr>Introduction to The Apocalypse Revelation 1:1-3</vt:lpstr>
      <vt:lpstr>Preliminary Thoughts</vt:lpstr>
      <vt:lpstr>Preliminary Thoughts</vt:lpstr>
      <vt:lpstr>Preliminary Thoughts</vt:lpstr>
      <vt:lpstr>Preliminary Thoughts</vt:lpstr>
      <vt:lpstr>Preliminary Thoughts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Authorship Revelation 1:1-2</vt:lpstr>
      <vt:lpstr>Date &amp; Place of Writing  Revelation 1:9</vt:lpstr>
      <vt:lpstr>Date &amp; Place of Writing  Revelation 1:9</vt:lpstr>
      <vt:lpstr>Purpose  Revelation 1:1-3; 22:14-15</vt:lpstr>
      <vt:lpstr>Purpose  Revelation 1:1-3; 22:14-15</vt:lpstr>
      <vt:lpstr>A Simple Outline</vt:lpstr>
      <vt:lpstr>A Simple Outline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55</cp:revision>
  <dcterms:modified xsi:type="dcterms:W3CDTF">2025-01-04T22:20:07Z</dcterms:modified>
</cp:coreProperties>
</file>