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2" r:id="rId2"/>
  </p:sldMasterIdLst>
  <p:notesMasterIdLst>
    <p:notesMasterId r:id="rId28"/>
  </p:notesMasterIdLst>
  <p:sldIdLst>
    <p:sldId id="296" r:id="rId3"/>
    <p:sldId id="299" r:id="rId4"/>
    <p:sldId id="260" r:id="rId5"/>
    <p:sldId id="301" r:id="rId6"/>
    <p:sldId id="278" r:id="rId7"/>
    <p:sldId id="302" r:id="rId8"/>
    <p:sldId id="304" r:id="rId9"/>
    <p:sldId id="305" r:id="rId10"/>
    <p:sldId id="279" r:id="rId11"/>
    <p:sldId id="307" r:id="rId12"/>
    <p:sldId id="300" r:id="rId13"/>
    <p:sldId id="308" r:id="rId14"/>
    <p:sldId id="280" r:id="rId15"/>
    <p:sldId id="309" r:id="rId16"/>
    <p:sldId id="281" r:id="rId17"/>
    <p:sldId id="310" r:id="rId18"/>
    <p:sldId id="311" r:id="rId19"/>
    <p:sldId id="282" r:id="rId20"/>
    <p:sldId id="312" r:id="rId21"/>
    <p:sldId id="283" r:id="rId22"/>
    <p:sldId id="313" r:id="rId23"/>
    <p:sldId id="284" r:id="rId24"/>
    <p:sldId id="286" r:id="rId25"/>
    <p:sldId id="314" r:id="rId26"/>
    <p:sldId id="297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25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1218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9789428-71C6-475A-ACF5-C3DED584B5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8248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D2A124-5192-4D97-9DFA-BE78FFD509D0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46448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BC1D-F4EC-48D9-B25D-ADD50E393D1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04766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BC1D-F4EC-48D9-B25D-ADD50E393D1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94851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BC1D-F4EC-48D9-B25D-ADD50E393D1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2765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05293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05748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077CE-97B8-43AF-B721-C0685F5B2E5C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80404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077CE-97B8-43AF-B721-C0685F5B2E5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84767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077CE-97B8-43AF-B721-C0685F5B2E5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15173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04464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6878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A35644-306E-4380-AFAA-5F9C2BABCA6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DB686D8D-05ED-414B-9527-12BF352B2183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38956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309608-C302-4943-AA93-794CCC6572BE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8221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309608-C302-4943-AA93-794CCC6572B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20260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25496-1CF2-45DD-848D-7F90A86A6849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61419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32CBFB-C792-4DAD-81ED-996E55B20D5D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63786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32CBFB-C792-4DAD-81ED-996E55B20D5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2577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9665E5-7169-468C-A900-764DBEE5E0FA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22156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84469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91735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E5E57E-6CE6-4FAC-A85A-757113626A41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080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E5E57E-6CE6-4FAC-A85A-757113626A4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98725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E5E57E-6CE6-4FAC-A85A-757113626A4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5561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BC1D-F4EC-48D9-B25D-ADD50E393D1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3120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BC1D-F4EC-48D9-B25D-ADD50E393D1D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9246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6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7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89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5F476-215E-4362-AAD4-2B2A58B8A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531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E720C-5F75-4321-8220-2D2B86E679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098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28730-2FFA-4D09-A65A-D4ED5270AE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659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D125A-EAC2-46D5-8E9A-7DDC0AE00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771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96FEF-A5A8-4305-B81E-1F2C104E4D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204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4B3B6-4C4D-4EEE-AF7E-EFC33643B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4209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9E3A-5364-4657-B8D1-0AB6C4594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081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430AE-1085-4AEA-8D80-F6DBD163CC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18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67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0A7E-5E27-40ED-BFC9-7B2C2FF509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179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37419-B188-419E-BC03-C74621BDE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418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5D56A-3E75-4E4F-8B89-252DAEE7E6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58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721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0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66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0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60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13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13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anose="05000000000000000000" pitchFamily="2" charset="2"/>
        <a:buChar char="Ø"/>
        <a:defRPr sz="4000">
          <a:solidFill>
            <a:schemeClr val="bg1"/>
          </a:solidFill>
          <a:latin typeface="+mn-lt"/>
          <a:cs typeface="+mn-cs"/>
        </a:defRPr>
      </a:lvl2pPr>
      <a:lvl3pPr marL="735013" indent="-163513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cs typeface="+mn-cs"/>
        </a:defRPr>
      </a:lvl3pPr>
      <a:lvl4pPr marL="1025525" indent="-176213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3600">
          <a:solidFill>
            <a:schemeClr val="bg1"/>
          </a:solidFill>
          <a:latin typeface="+mn-lt"/>
          <a:cs typeface="+mn-cs"/>
        </a:defRPr>
      </a:lvl4pPr>
      <a:lvl5pPr marL="1254125" indent="-1143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anose="05000000000000000000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5pPr>
      <a:lvl6pPr marL="17113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6pPr>
      <a:lvl7pPr marL="21685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7pPr>
      <a:lvl8pPr marL="26257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8pPr>
      <a:lvl9pPr marL="30829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6BED1B7-37C4-4C56-BAAC-CE32A5A5B0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sz="7200" b="1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Bible Church</a:t>
            </a:r>
            <a: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Glorifying God </a:t>
            </a:r>
            <a:b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21125" y="0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The City of Ephesus 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108"/>
            <a:ext cx="9144000" cy="6180892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temple of Artemis (Diana)</a:t>
            </a:r>
          </a:p>
          <a:p>
            <a:pPr eaLnBrk="1" hangingPunct="1"/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333" r="10001"/>
          <a:stretch/>
        </p:blipFill>
        <p:spPr>
          <a:xfrm>
            <a:off x="76200" y="1379113"/>
            <a:ext cx="6553200" cy="3899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379113"/>
            <a:ext cx="2505547" cy="39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5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The Church in Ephesus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2:1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Paul stopped there briefly in AD 51 leaving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Aquilla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&amp; Pricilla who began planting a church there (Acts 18)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Paul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returned in ~ late AD 51 &amp; taught there 2 years, 3 months - a very strong church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developed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7257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The Church in Ephesus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2:1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Paul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wrote his letter to them in AD 61. Ministers included Timothy,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Onesiphorus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,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Tychicus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&amp; later John 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Revelation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2:1-7 is written ~ AD 95, 44 years since its founding and 34 years since Paul’s letter to them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87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Author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It is to the angel / messenger of the church in Ephesus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marL="687388" lvl="1" indent="-396875" eaLnBrk="1" hangingPunct="1">
              <a:tabLst>
                <a:tab pos="687388" algn="l"/>
              </a:tabLst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human representing the church &amp; taking letter to it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Jesus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Christ is the speaker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marL="742950" lvl="1" indent="-452438"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descriptions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 2:1 match those in 1:12, 13 &amp;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16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Author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Jesus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is walking among the 7 lampstands / churches and He has a firm hold on the 7 stars / messengers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31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Commendation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2:2-3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Jesus has complete knowledge of His churches - (Jer. 17:10; Luke 6:8)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Deeds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/ works  - general term for the things they actively did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Toil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/ labor expresses exertion done to the point of exhaustion / weariness as if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beaten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Commendation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2:2-3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Perseverance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is a steadfastness to continue to bear up in difficult circumstances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would not tolerate evil / bad men - those of low moral character, worthless,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godless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6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Commendation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2:2-3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put self-professing “apostles” (special messenger sent with authority) to the test &amp; found them false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Upholding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Jesus’ name brought them persecution, but they persevered and did not become weary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60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Condemnation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2:4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They left / let go of / set aside / ceased from the first love they had for Christ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First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love refers to the initial love when first saved - comparable to initial love for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“wife of one’s youth”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first love should grow over time including its emotional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component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Condemnation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2:4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Neglect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/ lack of nurture results in the relationship becoming rote and the love stale &amp; cold. 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Ephesians were noted in the past for their love (Eph. 1:15) as true disciples of Jesus (John 13:35)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63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304800"/>
            <a:ext cx="7696200" cy="762000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A reminder to consider others Please: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1295400"/>
            <a:ext cx="8458200" cy="5334000"/>
          </a:xfrm>
        </p:spPr>
        <p:txBody>
          <a:bodyPr/>
          <a:lstStyle/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Silence your cell phone &amp; all electronic devices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Use the nursery or cry room if your child is fussy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Get up during the preaching only if absolutely necessary (please sit in back if you must leave early)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Refrain from eating &amp; drinking during worship service (</a:t>
            </a:r>
            <a:r>
              <a:rPr lang="en-US" altLang="en-US" b="1" smtClean="0"/>
              <a:t>except medical needs) </a:t>
            </a:r>
            <a:endParaRPr lang="en-US" alt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Cure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2:5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marL="515938" indent="-515938" eaLnBrk="1" hangingPunct="1">
              <a:buFont typeface="+mj-lt"/>
              <a:buAutoNum type="arabicPeriod"/>
            </a:pP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Remember from where you have fallen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recall to mind where you once stood  - commitment &amp; emotion</a:t>
            </a:r>
          </a:p>
          <a:p>
            <a:pPr marL="515938" indent="-515938" eaLnBrk="1" hangingPunct="1">
              <a:buFont typeface="+mj-lt"/>
              <a:buAutoNum type="arabicPeriod"/>
            </a:pPr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Repent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change your mind and belief resulting in a change of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action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Cure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2:5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marL="515938" indent="-515938" eaLnBrk="1" hangingPunct="1">
              <a:buFont typeface="+mj-lt"/>
              <a:buAutoNum type="arabicPeriod" startAt="3"/>
              <a:tabLst>
                <a:tab pos="461963" algn="l"/>
              </a:tabLst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[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Re]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do the deeds you did at first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go back and do again the deeds of when you first loved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If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there was not repentance and the love rekindled, Jesus would remove their lampstand - they not exist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71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Complement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2:6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They lost their first love, but not their hatred for the deeds of evil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Nicolaitans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were a licentious, antinomian heretical sect that promoted syncretism with pagans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Charge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2:7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This command makes the principles expressed in the letter applicable to all Christians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Follow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good example of the Ephesians &amp; take to heart the warning to Remember, Repent,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Redo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Charge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2:7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All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true Christians overcome sin by faith in Christ &amp; gain future access to the Tree of Life - Rev. 22:1-2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7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sz="7200" b="1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Bible Church</a:t>
            </a:r>
            <a: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Glorifying God </a:t>
            </a:r>
            <a:b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Ephesus: Orthodox but Lacking in Love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2:1-7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Predicting the future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lvl="1"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weather man’s educated guesses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Groundhog Day</a:t>
            </a:r>
          </a:p>
          <a:p>
            <a:pPr lvl="1"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 rodent’s prediction of the season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Only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God can tell the end from the beginning - 100% accuracy in prophecy 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Ephesus: Orthodox but Lacking in Love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2:1-7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Our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confidence in the prophecies of Revelation is because they are from God, not the musings of man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glorified Jesus commands John what to write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57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17352" y="24143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Nature of the Seven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Letters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01251"/>
            <a:ext cx="9144000" cy="6156749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If Revelation was the metaphysical musing of man, only the imagination of the interpreter limits its meaning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If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prophetic periods of church history,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imminency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&amp; direct purpose of each letter are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destroyed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17352" y="24143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Nature of the Seven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Letters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01251"/>
            <a:ext cx="9144000" cy="6156749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There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is no actual correlation between the letters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&amp; periods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of Church history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characteristics of each church existed at the same time then - and now - and throughout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history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71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17352" y="24143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Nature of the Seven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Letters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01251"/>
            <a:ext cx="9144000" cy="6156749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letters are the recording of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“The things that are.”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Prophecy begins after them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While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each letter is to a particular church, the principles in each letter have wider application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77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36731"/>
            <a:ext cx="9144000" cy="1292662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Jesus’ Message to the Ephesians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40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2:1-7</a:t>
            </a:r>
            <a:endParaRPr lang="en-US" altLang="en-US" sz="40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2749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21125" y="0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The City of Ephesus 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74378" cy="5094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2" y="51816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HARBOR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21336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Amphitheatre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194893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Stadium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381055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Agora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45720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Library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1615397"/>
            <a:ext cx="2172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Temple of Artemis</a:t>
            </a:r>
            <a:endParaRPr lang="en-US" b="1" dirty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Sermon 1</Template>
  <TotalTime>970</TotalTime>
  <Words>842</Words>
  <Application>Microsoft Office PowerPoint</Application>
  <PresentationFormat>On-screen Show (4:3)</PresentationFormat>
  <Paragraphs>105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 Narrow</vt:lpstr>
      <vt:lpstr>Times New Roman</vt:lpstr>
      <vt:lpstr>Wingdings</vt:lpstr>
      <vt:lpstr>Custom Design</vt:lpstr>
      <vt:lpstr>3_Default Design</vt:lpstr>
      <vt:lpstr>Grace Bible Church  Glorifying God  by Making Disciples of Jesus Christ</vt:lpstr>
      <vt:lpstr>A reminder to consider others Please:</vt:lpstr>
      <vt:lpstr>Ephesus: Orthodox but Lacking in Love  Revelation 2:1-7</vt:lpstr>
      <vt:lpstr>Ephesus: Orthodox but Lacking in Love  Revelation 2:1-7</vt:lpstr>
      <vt:lpstr>The Nature of the Seven Letters</vt:lpstr>
      <vt:lpstr>The Nature of the Seven Letters</vt:lpstr>
      <vt:lpstr>The Nature of the Seven Letters</vt:lpstr>
      <vt:lpstr>Jesus’ Message to the Ephesians  Revelation 2:1-7</vt:lpstr>
      <vt:lpstr>The City of Ephesus </vt:lpstr>
      <vt:lpstr>The City of Ephesus </vt:lpstr>
      <vt:lpstr>The Church in Ephesus  Revelation 2:1</vt:lpstr>
      <vt:lpstr>The Church in Ephesus  Revelation 2:1</vt:lpstr>
      <vt:lpstr>The Author Revelation 2:1</vt:lpstr>
      <vt:lpstr>The Author Revelation 2:1</vt:lpstr>
      <vt:lpstr>The Commendation Revelation 2:2-3</vt:lpstr>
      <vt:lpstr>The Commendation Revelation 2:2-3</vt:lpstr>
      <vt:lpstr>The Commendation Revelation 2:2-3</vt:lpstr>
      <vt:lpstr>The Condemnation Revelation 2:4</vt:lpstr>
      <vt:lpstr>The Condemnation Revelation 2:4</vt:lpstr>
      <vt:lpstr>The Cure Revelation 2:5</vt:lpstr>
      <vt:lpstr>The Cure Revelation 2:5</vt:lpstr>
      <vt:lpstr>The Complement Revelation 2:6</vt:lpstr>
      <vt:lpstr>The Charge Revelation 2:7</vt:lpstr>
      <vt:lpstr>The Charge Revelation 2:7</vt:lpstr>
      <vt:lpstr>Grace Bible Church  Glorifying God  by Making Disciples of Jesus Christ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Bible Church</dc:title>
  <dc:creator>Scott</dc:creator>
  <cp:lastModifiedBy>Microsoft account</cp:lastModifiedBy>
  <cp:revision>57</cp:revision>
  <dcterms:modified xsi:type="dcterms:W3CDTF">2025-02-01T21:18:13Z</dcterms:modified>
</cp:coreProperties>
</file>